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D1D1D1"/>
          </a:solidFill>
        </a:fill>
      </a:tcStyle>
    </a:wholeTbl>
    <a:band2H>
      <a:tcTxStyle/>
      <a:tcStyle>
        <a:tcBdr/>
        <a:fill>
          <a:solidFill>
            <a:srgbClr val="EAEAEA"/>
          </a:solidFill>
        </a:fill>
      </a:tcStyle>
    </a:band2H>
    <a:firstCol>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Col>
    <a:la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lastRow>
    <a:fir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ECECEC"/>
          </a:solidFill>
        </a:fill>
      </a:tcStyle>
    </a:wholeTbl>
    <a:band2H>
      <a:tcTxStyle/>
      <a:tcStyle>
        <a:tcBdr/>
        <a:fill>
          <a:solidFill>
            <a:schemeClr val="accent6"/>
          </a:solidFill>
        </a:fill>
      </a:tcStyle>
    </a:band2H>
    <a:firstCol>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Col>
    <a:la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lastRow>
    <a:fir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BFBFB"/>
          </a:solidFill>
        </a:fill>
      </a:tcStyle>
    </a:wholeTbl>
    <a:band2H>
      <a:tcTxStyle/>
      <a:tcStyle>
        <a:tcBdr/>
        <a:fill>
          <a:solidFill>
            <a:srgbClr val="FDFDFD"/>
          </a:solidFill>
        </a:fill>
      </a:tcStyle>
    </a:band2H>
    <a:firstCol>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Col>
    <a:la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lastRow>
    <a:fir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37474F"/>
          </a:solidFill>
        </a:fill>
      </a:tcStyle>
    </a:band2H>
    <a:firstCol>
      <a:tcTxStyle b="on" i="off">
        <a:font>
          <a:latin typeface="Arial"/>
          <a:ea typeface="Arial"/>
          <a:cs typeface="Arial"/>
        </a:font>
        <a:srgbClr val="37474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37474F"/>
          </a:solidFill>
        </a:fill>
      </a:tcStyle>
    </a:lastRow>
    <a:firstRow>
      <a:tcTxStyle b="on" i="off">
        <a:font>
          <a:latin typeface="Arial"/>
          <a:ea typeface="Arial"/>
          <a:cs typeface="Arial"/>
        </a:font>
        <a:srgbClr val="37474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firstCol>
    <a:la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lastRow>
    <a:firstRow>
      <a:tcTxStyle b="on" i="off">
        <a:font>
          <a:latin typeface="Arial"/>
          <a:ea typeface="Arial"/>
          <a:cs typeface="Arial"/>
        </a:font>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firstRow>
  </a:tblStyle>
  <a:tblStyle styleId="{2708684C-4D16-4618-839F-0558EEFCDFE6}" styleName="">
    <a:tblBg/>
    <a:wholeTbl>
      <a:tcTxStyle b="off"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endParaRPr/>
          </a:p>
        </p:txBody>
      </p:sp>
      <p:sp>
        <p:nvSpPr>
          <p:cNvPr id="218" name="Shape 2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14" name="Group"/>
          <p:cNvGrpSpPr/>
          <p:nvPr/>
        </p:nvGrpSpPr>
        <p:grpSpPr>
          <a:xfrm>
            <a:off x="4350277" y="2855377"/>
            <a:ext cx="443589" cy="105633"/>
            <a:chOff x="0" y="0"/>
            <a:chExt cx="443587" cy="105631"/>
          </a:xfrm>
        </p:grpSpPr>
        <p:sp>
          <p:nvSpPr>
            <p:cNvPr id="11" name="Circle"/>
            <p:cNvSpPr/>
            <p:nvPr/>
          </p:nvSpPr>
          <p:spPr>
            <a:xfrm>
              <a:off x="168967" y="0"/>
              <a:ext cx="105653" cy="105632"/>
            </a:xfrm>
            <a:prstGeom prst="ellipse">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2" name="Circle"/>
            <p:cNvSpPr/>
            <p:nvPr/>
          </p:nvSpPr>
          <p:spPr>
            <a:xfrm>
              <a:off x="337935" y="0"/>
              <a:ext cx="105653" cy="105632"/>
            </a:xfrm>
            <a:prstGeom prst="ellipse">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3" name="Circle"/>
            <p:cNvSpPr/>
            <p:nvPr/>
          </p:nvSpPr>
          <p:spPr>
            <a:xfrm>
              <a:off x="-1" y="0"/>
              <a:ext cx="105653" cy="105632"/>
            </a:xfrm>
            <a:prstGeom prst="ellipse">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sp>
        <p:nvSpPr>
          <p:cNvPr id="15" name="Title Text"/>
          <p:cNvSpPr txBox="1">
            <a:spLocks noGrp="1"/>
          </p:cNvSpPr>
          <p:nvPr>
            <p:ph type="title"/>
          </p:nvPr>
        </p:nvSpPr>
        <p:spPr>
          <a:xfrm>
            <a:off x="671256" y="990799"/>
            <a:ext cx="7801501" cy="1730102"/>
          </a:xfrm>
          <a:prstGeom prst="rect">
            <a:avLst/>
          </a:prstGeom>
        </p:spPr>
        <p:txBody>
          <a:bodyPr anchor="b"/>
          <a:lstStyle>
            <a:lvl1pPr algn="ctr">
              <a:defRPr sz="4800"/>
            </a:lvl1pPr>
          </a:lstStyle>
          <a:p>
            <a:r>
              <a:t>Title Text</a:t>
            </a:r>
          </a:p>
        </p:txBody>
      </p:sp>
      <p:sp>
        <p:nvSpPr>
          <p:cNvPr id="16" name="Body Level One…"/>
          <p:cNvSpPr txBox="1">
            <a:spLocks noGrp="1"/>
          </p:cNvSpPr>
          <p:nvPr>
            <p:ph type="body" sz="quarter" idx="1"/>
          </p:nvPr>
        </p:nvSpPr>
        <p:spPr>
          <a:xfrm>
            <a:off x="671250" y="3174875"/>
            <a:ext cx="7801500" cy="792601"/>
          </a:xfrm>
          <a:prstGeom prst="rect">
            <a:avLst/>
          </a:prstGeom>
        </p:spPr>
        <p:txBody>
          <a:bodyPr/>
          <a:lstStyle>
            <a:lvl1pPr algn="ctr">
              <a:lnSpc>
                <a:spcPct val="100000"/>
              </a:lnSpc>
              <a:spcBef>
                <a:spcPts val="0"/>
              </a:spcBef>
              <a:defRPr sz="2100"/>
            </a:lvl1pPr>
            <a:lvl2pPr algn="ctr">
              <a:lnSpc>
                <a:spcPct val="100000"/>
              </a:lnSpc>
              <a:spcBef>
                <a:spcPts val="0"/>
              </a:spcBef>
              <a:defRPr sz="2100"/>
            </a:lvl2pPr>
            <a:lvl3pPr algn="ctr">
              <a:lnSpc>
                <a:spcPct val="100000"/>
              </a:lnSpc>
              <a:spcBef>
                <a:spcPts val="0"/>
              </a:spcBef>
              <a:defRPr sz="2100"/>
            </a:lvl3pPr>
            <a:lvl4pPr algn="ctr">
              <a:lnSpc>
                <a:spcPct val="100000"/>
              </a:lnSpc>
              <a:spcBef>
                <a:spcPts val="0"/>
              </a:spcBef>
              <a:defRPr sz="2100"/>
            </a:lvl4pPr>
            <a:lvl5pPr algn="ctr">
              <a:lnSpc>
                <a:spcPct val="100000"/>
              </a:lnSpc>
              <a:spcBef>
                <a:spcPts val="0"/>
              </a:spcBef>
              <a:defRPr sz="2100"/>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number">
    <p:spTree>
      <p:nvGrpSpPr>
        <p:cNvPr id="1" name=""/>
        <p:cNvGrpSpPr/>
        <p:nvPr/>
      </p:nvGrpSpPr>
      <p:grpSpPr>
        <a:xfrm>
          <a:off x="0" y="0"/>
          <a:ext cx="0" cy="0"/>
          <a:chOff x="0" y="0"/>
          <a:chExt cx="0" cy="0"/>
        </a:xfrm>
      </p:grpSpPr>
      <p:sp>
        <p:nvSpPr>
          <p:cNvPr id="96" name="Title Text"/>
          <p:cNvSpPr txBox="1">
            <a:spLocks noGrp="1"/>
          </p:cNvSpPr>
          <p:nvPr>
            <p:ph type="title"/>
          </p:nvPr>
        </p:nvSpPr>
        <p:spPr>
          <a:xfrm>
            <a:off x="311699" y="1255275"/>
            <a:ext cx="8520602" cy="1890600"/>
          </a:xfrm>
          <a:prstGeom prst="rect">
            <a:avLst/>
          </a:prstGeom>
        </p:spPr>
        <p:txBody>
          <a:bodyPr anchor="b"/>
          <a:lstStyle>
            <a:lvl1pPr algn="ctr">
              <a:defRPr sz="12000"/>
            </a:lvl1pPr>
          </a:lstStyle>
          <a:p>
            <a:r>
              <a:t>Title Text</a:t>
            </a:r>
          </a:p>
        </p:txBody>
      </p:sp>
      <p:sp>
        <p:nvSpPr>
          <p:cNvPr id="97" name="Body Level One…"/>
          <p:cNvSpPr txBox="1">
            <a:spLocks noGrp="1"/>
          </p:cNvSpPr>
          <p:nvPr>
            <p:ph type="body" sz="half" idx="1"/>
          </p:nvPr>
        </p:nvSpPr>
        <p:spPr>
          <a:xfrm>
            <a:off x="311699" y="32284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311708" y="744574"/>
            <a:ext cx="8520601" cy="2052601"/>
          </a:xfrm>
          <a:prstGeom prst="rect">
            <a:avLst/>
          </a:prstGeom>
        </p:spPr>
        <p:txBody>
          <a:bodyPr anchor="b"/>
          <a:lstStyle>
            <a:lvl1pPr algn="ctr">
              <a:defRPr sz="5200">
                <a:solidFill>
                  <a:srgbClr val="000000"/>
                </a:solidFill>
                <a:latin typeface="Arial"/>
                <a:ea typeface="Arial"/>
                <a:cs typeface="Arial"/>
                <a:sym typeface="Arial"/>
              </a:defRPr>
            </a:lvl1pPr>
          </a:lstStyle>
          <a:p>
            <a:r>
              <a:t>Title Text</a:t>
            </a:r>
          </a:p>
        </p:txBody>
      </p:sp>
      <p:sp>
        <p:nvSpPr>
          <p:cNvPr id="113" name="Body Level One…"/>
          <p:cNvSpPr txBox="1">
            <a:spLocks noGrp="1"/>
          </p:cNvSpPr>
          <p:nvPr>
            <p:ph type="body" sz="quarter" idx="1"/>
          </p:nvPr>
        </p:nvSpPr>
        <p:spPr>
          <a:xfrm>
            <a:off x="311699" y="2834125"/>
            <a:ext cx="8520602" cy="792601"/>
          </a:xfrm>
          <a:prstGeom prst="rect">
            <a:avLst/>
          </a:prstGeom>
        </p:spPr>
        <p:txBody>
          <a:bodyPr/>
          <a:lstStyle>
            <a:lvl1pPr algn="ctr">
              <a:lnSpc>
                <a:spcPct val="100000"/>
              </a:lnSpc>
              <a:spcBef>
                <a:spcPts val="0"/>
              </a:spcBef>
              <a:defRPr sz="2800">
                <a:solidFill>
                  <a:srgbClr val="595959"/>
                </a:solidFill>
                <a:latin typeface="Arial"/>
                <a:ea typeface="Arial"/>
                <a:cs typeface="Arial"/>
                <a:sym typeface="Arial"/>
              </a:defRPr>
            </a:lvl1pPr>
            <a:lvl2pPr algn="ctr">
              <a:lnSpc>
                <a:spcPct val="100000"/>
              </a:lnSpc>
              <a:spcBef>
                <a:spcPts val="0"/>
              </a:spcBef>
              <a:defRPr sz="2800">
                <a:solidFill>
                  <a:srgbClr val="595959"/>
                </a:solidFill>
                <a:latin typeface="Arial"/>
                <a:ea typeface="Arial"/>
                <a:cs typeface="Arial"/>
                <a:sym typeface="Arial"/>
              </a:defRPr>
            </a:lvl2pPr>
            <a:lvl3pPr algn="ctr">
              <a:lnSpc>
                <a:spcPct val="100000"/>
              </a:lnSpc>
              <a:spcBef>
                <a:spcPts val="0"/>
              </a:spcBef>
              <a:defRPr sz="2800">
                <a:solidFill>
                  <a:srgbClr val="595959"/>
                </a:solidFill>
                <a:latin typeface="Arial"/>
                <a:ea typeface="Arial"/>
                <a:cs typeface="Arial"/>
                <a:sym typeface="Arial"/>
              </a:defRPr>
            </a:lvl3pPr>
            <a:lvl4pPr algn="ctr">
              <a:lnSpc>
                <a:spcPct val="100000"/>
              </a:lnSpc>
              <a:spcBef>
                <a:spcPts val="0"/>
              </a:spcBef>
              <a:defRPr sz="2800">
                <a:solidFill>
                  <a:srgbClr val="595959"/>
                </a:solidFill>
                <a:latin typeface="Arial"/>
                <a:ea typeface="Arial"/>
                <a:cs typeface="Arial"/>
                <a:sym typeface="Arial"/>
              </a:defRPr>
            </a:lvl4pPr>
            <a:lvl5pPr algn="ctr">
              <a:lnSpc>
                <a:spcPct val="100000"/>
              </a:lnSpc>
              <a:spcBef>
                <a:spcPts val="0"/>
              </a:spcBef>
              <a:defRPr sz="2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FFFFFF"/>
        </a:solidFill>
        <a:effectLst/>
      </p:bgPr>
    </p:bg>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311699" y="2150849"/>
            <a:ext cx="8520602" cy="841801"/>
          </a:xfrm>
          <a:prstGeom prst="rect">
            <a:avLst/>
          </a:prstGeom>
        </p:spPr>
        <p:txBody>
          <a:bodyPr anchor="ctr"/>
          <a:lstStyle>
            <a:lvl1pPr algn="ctr">
              <a:defRPr sz="3600">
                <a:solidFill>
                  <a:srgbClr val="000000"/>
                </a:solidFill>
                <a:latin typeface="Arial"/>
                <a:ea typeface="Arial"/>
                <a:cs typeface="Arial"/>
                <a:sym typeface="Arial"/>
              </a:defRPr>
            </a:lvl1pPr>
          </a:lstStyle>
          <a:p>
            <a:r>
              <a:t>Title Text</a:t>
            </a:r>
          </a:p>
        </p:txBody>
      </p:sp>
      <p:sp>
        <p:nvSpPr>
          <p:cNvPr id="122"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bg>
      <p:bgPr>
        <a:solidFill>
          <a:srgbClr val="FFFFFF"/>
        </a:solid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prstGeom prst="rect">
            <a:avLst/>
          </a:prstGeom>
        </p:spPr>
        <p:txBody>
          <a:bodyPr/>
          <a:lstStyle>
            <a:lvl1pPr>
              <a:defRPr sz="2800">
                <a:solidFill>
                  <a:srgbClr val="000000"/>
                </a:solidFill>
                <a:latin typeface="Arial"/>
                <a:ea typeface="Arial"/>
                <a:cs typeface="Arial"/>
                <a:sym typeface="Arial"/>
              </a:defRPr>
            </a:lvl1pPr>
          </a:lstStyle>
          <a:p>
            <a:r>
              <a:t>Title Text</a:t>
            </a:r>
          </a:p>
        </p:txBody>
      </p:sp>
      <p:sp>
        <p:nvSpPr>
          <p:cNvPr id="130" name="Body Level One…"/>
          <p:cNvSpPr txBox="1">
            <a:spLocks noGrp="1"/>
          </p:cNvSpPr>
          <p:nvPr>
            <p:ph type="body" idx="1"/>
          </p:nvPr>
        </p:nvSpPr>
        <p:spPr>
          <a:prstGeom prst="rect">
            <a:avLst/>
          </a:prstGeom>
        </p:spPr>
        <p:txBody>
          <a:bodyPr/>
          <a:lstStyle>
            <a:lvl1pPr>
              <a:defRPr>
                <a:solidFill>
                  <a:srgbClr val="595959"/>
                </a:solidFill>
                <a:latin typeface="Arial"/>
                <a:ea typeface="Arial"/>
                <a:cs typeface="Arial"/>
                <a:sym typeface="Arial"/>
              </a:defRPr>
            </a:lvl1pPr>
            <a:lvl2pPr>
              <a:defRPr>
                <a:solidFill>
                  <a:srgbClr val="595959"/>
                </a:solidFill>
                <a:latin typeface="Arial"/>
                <a:ea typeface="Arial"/>
                <a:cs typeface="Arial"/>
                <a:sym typeface="Arial"/>
              </a:defRPr>
            </a:lvl2pPr>
            <a:lvl3pPr>
              <a:defRPr>
                <a:solidFill>
                  <a:srgbClr val="595959"/>
                </a:solidFill>
                <a:latin typeface="Arial"/>
                <a:ea typeface="Arial"/>
                <a:cs typeface="Arial"/>
                <a:sym typeface="Arial"/>
              </a:defRPr>
            </a:lvl3pPr>
            <a:lvl4pPr>
              <a:defRPr>
                <a:solidFill>
                  <a:srgbClr val="595959"/>
                </a:solidFill>
                <a:latin typeface="Arial"/>
                <a:ea typeface="Arial"/>
                <a:cs typeface="Arial"/>
                <a:sym typeface="Arial"/>
              </a:defRPr>
            </a:lvl4pPr>
            <a:lvl5pPr>
              <a:defRPr>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wo columns">
    <p:bg>
      <p:bgPr>
        <a:solidFill>
          <a:srgbClr val="FFFFFF"/>
        </a:solid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lvl1pPr>
              <a:defRPr sz="2800">
                <a:solidFill>
                  <a:srgbClr val="000000"/>
                </a:solidFill>
                <a:latin typeface="Arial"/>
                <a:ea typeface="Arial"/>
                <a:cs typeface="Arial"/>
                <a:sym typeface="Arial"/>
              </a:defRPr>
            </a:lvl1pPr>
          </a:lstStyle>
          <a:p>
            <a:r>
              <a:t>Title Text</a:t>
            </a:r>
          </a:p>
        </p:txBody>
      </p:sp>
      <p:sp>
        <p:nvSpPr>
          <p:cNvPr id="139" name="Body Level One…"/>
          <p:cNvSpPr txBox="1">
            <a:spLocks noGrp="1"/>
          </p:cNvSpPr>
          <p:nvPr>
            <p:ph type="body" sz="half" idx="1"/>
          </p:nvPr>
        </p:nvSpPr>
        <p:spPr>
          <a:xfrm>
            <a:off x="311699" y="1152475"/>
            <a:ext cx="3999902" cy="3416400"/>
          </a:xfrm>
          <a:prstGeom prst="rect">
            <a:avLst/>
          </a:prstGeom>
        </p:spPr>
        <p:txBody>
          <a:bodyPr/>
          <a:lstStyle>
            <a:lvl1pPr>
              <a:defRPr sz="1400">
                <a:solidFill>
                  <a:srgbClr val="595959"/>
                </a:solidFill>
                <a:latin typeface="Arial"/>
                <a:ea typeface="Arial"/>
                <a:cs typeface="Arial"/>
                <a:sym typeface="Arial"/>
              </a:defRPr>
            </a:lvl1pPr>
            <a:lvl2pPr>
              <a:defRPr sz="1400">
                <a:solidFill>
                  <a:srgbClr val="595959"/>
                </a:solidFill>
                <a:latin typeface="Arial"/>
                <a:ea typeface="Arial"/>
                <a:cs typeface="Arial"/>
                <a:sym typeface="Arial"/>
              </a:defRPr>
            </a:lvl2pPr>
            <a:lvl3pPr>
              <a:defRPr sz="1400">
                <a:solidFill>
                  <a:srgbClr val="595959"/>
                </a:solidFill>
                <a:latin typeface="Arial"/>
                <a:ea typeface="Arial"/>
                <a:cs typeface="Arial"/>
                <a:sym typeface="Arial"/>
              </a:defRPr>
            </a:lvl3pPr>
            <a:lvl4pPr>
              <a:defRPr sz="1400">
                <a:solidFill>
                  <a:srgbClr val="595959"/>
                </a:solidFill>
                <a:latin typeface="Arial"/>
                <a:ea typeface="Arial"/>
                <a:cs typeface="Arial"/>
                <a:sym typeface="Arial"/>
              </a:defRPr>
            </a:lvl4pPr>
            <a:lvl5pPr>
              <a:defRPr sz="14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0" name="Rectangle"/>
          <p:cNvSpPr txBox="1">
            <a:spLocks noGrp="1"/>
          </p:cNvSpPr>
          <p:nvPr>
            <p:ph type="body" sz="half" idx="13"/>
          </p:nvPr>
        </p:nvSpPr>
        <p:spPr>
          <a:xfrm>
            <a:off x="4832399" y="1152475"/>
            <a:ext cx="3999902" cy="3416400"/>
          </a:xfrm>
          <a:prstGeom prst="rect">
            <a:avLst/>
          </a:prstGeom>
        </p:spPr>
        <p:txBody>
          <a:bodyPr/>
          <a:lstStyle/>
          <a:p>
            <a:pPr>
              <a:defRPr sz="1400">
                <a:solidFill>
                  <a:srgbClr val="595959"/>
                </a:solidFill>
                <a:latin typeface="Arial"/>
                <a:ea typeface="Arial"/>
                <a:cs typeface="Arial"/>
                <a:sym typeface="Arial"/>
              </a:defRPr>
            </a:pPr>
            <a:endParaRPr/>
          </a:p>
        </p:txBody>
      </p:sp>
      <p:sp>
        <p:nvSpPr>
          <p:cNvPr id="141"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148" name="Title Text"/>
          <p:cNvSpPr txBox="1">
            <a:spLocks noGrp="1"/>
          </p:cNvSpPr>
          <p:nvPr>
            <p:ph type="title"/>
          </p:nvPr>
        </p:nvSpPr>
        <p:spPr>
          <a:prstGeom prst="rect">
            <a:avLst/>
          </a:prstGeom>
        </p:spPr>
        <p:txBody>
          <a:bodyPr/>
          <a:lstStyle>
            <a:lvl1pPr>
              <a:defRPr sz="2800">
                <a:solidFill>
                  <a:srgbClr val="000000"/>
                </a:solidFill>
                <a:latin typeface="Arial"/>
                <a:ea typeface="Arial"/>
                <a:cs typeface="Arial"/>
                <a:sym typeface="Arial"/>
              </a:defRPr>
            </a:lvl1pPr>
          </a:lstStyle>
          <a:p>
            <a:r>
              <a:t>Title Text</a:t>
            </a:r>
          </a:p>
        </p:txBody>
      </p:sp>
      <p:sp>
        <p:nvSpPr>
          <p:cNvPr id="149"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ne column text">
    <p:bg>
      <p:bgPr>
        <a:solidFill>
          <a:srgbClr val="FFFFFF"/>
        </a:solidFill>
        <a:effectLst/>
      </p:bgPr>
    </p:bg>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311699" y="555600"/>
            <a:ext cx="2808001" cy="755700"/>
          </a:xfrm>
          <a:prstGeom prst="rect">
            <a:avLst/>
          </a:prstGeom>
        </p:spPr>
        <p:txBody>
          <a:bodyPr anchor="b"/>
          <a:lstStyle>
            <a:lvl1pPr>
              <a:defRPr sz="2400">
                <a:solidFill>
                  <a:srgbClr val="000000"/>
                </a:solidFill>
                <a:latin typeface="Arial"/>
                <a:ea typeface="Arial"/>
                <a:cs typeface="Arial"/>
                <a:sym typeface="Arial"/>
              </a:defRPr>
            </a:lvl1pPr>
          </a:lstStyle>
          <a:p>
            <a:r>
              <a:t>Title Text</a:t>
            </a:r>
          </a:p>
        </p:txBody>
      </p:sp>
      <p:sp>
        <p:nvSpPr>
          <p:cNvPr id="157" name="Body Level One…"/>
          <p:cNvSpPr txBox="1">
            <a:spLocks noGrp="1"/>
          </p:cNvSpPr>
          <p:nvPr>
            <p:ph type="body" sz="quarter" idx="1"/>
          </p:nvPr>
        </p:nvSpPr>
        <p:spPr>
          <a:xfrm>
            <a:off x="311699" y="1389599"/>
            <a:ext cx="2808001" cy="3179401"/>
          </a:xfrm>
          <a:prstGeom prst="rect">
            <a:avLst/>
          </a:prstGeom>
        </p:spPr>
        <p:txBody>
          <a:bodyPr/>
          <a:lstStyle>
            <a:lvl1pPr>
              <a:defRPr sz="1200">
                <a:solidFill>
                  <a:srgbClr val="595959"/>
                </a:solidFill>
                <a:latin typeface="Arial"/>
                <a:ea typeface="Arial"/>
                <a:cs typeface="Arial"/>
                <a:sym typeface="Arial"/>
              </a:defRPr>
            </a:lvl1pPr>
            <a:lvl2pPr>
              <a:defRPr sz="1200">
                <a:solidFill>
                  <a:srgbClr val="595959"/>
                </a:solidFill>
                <a:latin typeface="Arial"/>
                <a:ea typeface="Arial"/>
                <a:cs typeface="Arial"/>
                <a:sym typeface="Arial"/>
              </a:defRPr>
            </a:lvl2pPr>
            <a:lvl3pPr>
              <a:defRPr sz="1200">
                <a:solidFill>
                  <a:srgbClr val="595959"/>
                </a:solidFill>
                <a:latin typeface="Arial"/>
                <a:ea typeface="Arial"/>
                <a:cs typeface="Arial"/>
                <a:sym typeface="Arial"/>
              </a:defRPr>
            </a:lvl3pPr>
            <a:lvl4pPr>
              <a:defRPr sz="1200">
                <a:solidFill>
                  <a:srgbClr val="595959"/>
                </a:solidFill>
                <a:latin typeface="Arial"/>
                <a:ea typeface="Arial"/>
                <a:cs typeface="Arial"/>
                <a:sym typeface="Arial"/>
              </a:defRPr>
            </a:lvl4pPr>
            <a:lvl5pPr>
              <a:defRPr sz="12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in point">
    <p:bg>
      <p:bgPr>
        <a:solidFill>
          <a:srgbClr val="FFFFFF"/>
        </a:solidFill>
        <a:effectLst/>
      </p:bgPr>
    </p:bg>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490250" y="450149"/>
            <a:ext cx="6367801" cy="4090801"/>
          </a:xfrm>
          <a:prstGeom prst="rect">
            <a:avLst/>
          </a:prstGeom>
        </p:spPr>
        <p:txBody>
          <a:bodyPr anchor="ctr"/>
          <a:lstStyle>
            <a:lvl1pPr>
              <a:defRPr sz="4800">
                <a:solidFill>
                  <a:srgbClr val="000000"/>
                </a:solidFill>
                <a:latin typeface="Arial"/>
                <a:ea typeface="Arial"/>
                <a:cs typeface="Arial"/>
                <a:sym typeface="Arial"/>
              </a:defRPr>
            </a:lvl1pPr>
          </a:lstStyle>
          <a:p>
            <a:r>
              <a:t>Title Text</a:t>
            </a:r>
          </a:p>
        </p:txBody>
      </p:sp>
      <p:sp>
        <p:nvSpPr>
          <p:cNvPr id="166"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 title and description">
    <p:bg>
      <p:bgPr>
        <a:solidFill>
          <a:srgbClr val="FFFFFF"/>
        </a:solidFill>
        <a:effectLst/>
      </p:bgPr>
    </p:bg>
    <p:spTree>
      <p:nvGrpSpPr>
        <p:cNvPr id="1" name=""/>
        <p:cNvGrpSpPr/>
        <p:nvPr/>
      </p:nvGrpSpPr>
      <p:grpSpPr>
        <a:xfrm>
          <a:off x="0" y="0"/>
          <a:ext cx="0" cy="0"/>
          <a:chOff x="0" y="0"/>
          <a:chExt cx="0" cy="0"/>
        </a:xfrm>
      </p:grpSpPr>
      <p:sp>
        <p:nvSpPr>
          <p:cNvPr id="173" name="Rectangle"/>
          <p:cNvSpPr/>
          <p:nvPr/>
        </p:nvSpPr>
        <p:spPr>
          <a:xfrm>
            <a:off x="4572000" y="-125"/>
            <a:ext cx="4572000" cy="5143501"/>
          </a:xfrm>
          <a:prstGeom prst="rect">
            <a:avLst/>
          </a:prstGeom>
          <a:solidFill>
            <a:srgbClr val="EEEEEE"/>
          </a:solidFill>
          <a:ln w="12700">
            <a:miter lim="400000"/>
          </a:ln>
        </p:spPr>
        <p:txBody>
          <a:bodyPr lIns="45719" rIns="45719" anchor="ctr"/>
          <a:lstStyle/>
          <a:p>
            <a:pPr>
              <a:defRPr>
                <a:solidFill>
                  <a:srgbClr val="000000"/>
                </a:solidFill>
              </a:defRPr>
            </a:pPr>
            <a:endParaRPr/>
          </a:p>
        </p:txBody>
      </p:sp>
      <p:sp>
        <p:nvSpPr>
          <p:cNvPr id="174" name="Title Text"/>
          <p:cNvSpPr txBox="1">
            <a:spLocks noGrp="1"/>
          </p:cNvSpPr>
          <p:nvPr>
            <p:ph type="title"/>
          </p:nvPr>
        </p:nvSpPr>
        <p:spPr>
          <a:xfrm>
            <a:off x="265500" y="1233175"/>
            <a:ext cx="4045200" cy="1482301"/>
          </a:xfrm>
          <a:prstGeom prst="rect">
            <a:avLst/>
          </a:prstGeom>
        </p:spPr>
        <p:txBody>
          <a:bodyPr anchor="b"/>
          <a:lstStyle>
            <a:lvl1pPr algn="ctr">
              <a:defRPr sz="4200">
                <a:solidFill>
                  <a:srgbClr val="000000"/>
                </a:solidFill>
                <a:latin typeface="Arial"/>
                <a:ea typeface="Arial"/>
                <a:cs typeface="Arial"/>
                <a:sym typeface="Arial"/>
              </a:defRPr>
            </a:lvl1pPr>
          </a:lstStyle>
          <a:p>
            <a:r>
              <a:t>Title Text</a:t>
            </a:r>
          </a:p>
        </p:txBody>
      </p:sp>
      <p:sp>
        <p:nvSpPr>
          <p:cNvPr id="175" name="Body Level One…"/>
          <p:cNvSpPr txBox="1">
            <a:spLocks noGrp="1"/>
          </p:cNvSpPr>
          <p:nvPr>
            <p:ph type="body" sz="quarter" idx="1"/>
          </p:nvPr>
        </p:nvSpPr>
        <p:spPr>
          <a:xfrm>
            <a:off x="265500" y="2803075"/>
            <a:ext cx="4045200" cy="1235101"/>
          </a:xfrm>
          <a:prstGeom prst="rect">
            <a:avLst/>
          </a:prstGeom>
        </p:spPr>
        <p:txBody>
          <a:bodyPr/>
          <a:lstStyle>
            <a:lvl1pPr algn="ctr">
              <a:lnSpc>
                <a:spcPct val="100000"/>
              </a:lnSpc>
              <a:spcBef>
                <a:spcPts val="0"/>
              </a:spcBef>
              <a:defRPr sz="2100">
                <a:solidFill>
                  <a:srgbClr val="595959"/>
                </a:solidFill>
                <a:latin typeface="Arial"/>
                <a:ea typeface="Arial"/>
                <a:cs typeface="Arial"/>
                <a:sym typeface="Arial"/>
              </a:defRPr>
            </a:lvl1pPr>
            <a:lvl2pPr algn="ctr">
              <a:lnSpc>
                <a:spcPct val="100000"/>
              </a:lnSpc>
              <a:spcBef>
                <a:spcPts val="0"/>
              </a:spcBef>
              <a:defRPr sz="2100">
                <a:solidFill>
                  <a:srgbClr val="595959"/>
                </a:solidFill>
                <a:latin typeface="Arial"/>
                <a:ea typeface="Arial"/>
                <a:cs typeface="Arial"/>
                <a:sym typeface="Arial"/>
              </a:defRPr>
            </a:lvl2pPr>
            <a:lvl3pPr algn="ctr">
              <a:lnSpc>
                <a:spcPct val="100000"/>
              </a:lnSpc>
              <a:spcBef>
                <a:spcPts val="0"/>
              </a:spcBef>
              <a:defRPr sz="2100">
                <a:solidFill>
                  <a:srgbClr val="595959"/>
                </a:solidFill>
                <a:latin typeface="Arial"/>
                <a:ea typeface="Arial"/>
                <a:cs typeface="Arial"/>
                <a:sym typeface="Arial"/>
              </a:defRPr>
            </a:lvl3pPr>
            <a:lvl4pPr algn="ctr">
              <a:lnSpc>
                <a:spcPct val="100000"/>
              </a:lnSpc>
              <a:spcBef>
                <a:spcPts val="0"/>
              </a:spcBef>
              <a:defRPr sz="2100">
                <a:solidFill>
                  <a:srgbClr val="595959"/>
                </a:solidFill>
                <a:latin typeface="Arial"/>
                <a:ea typeface="Arial"/>
                <a:cs typeface="Arial"/>
                <a:sym typeface="Arial"/>
              </a:defRPr>
            </a:lvl4pPr>
            <a:lvl5pPr algn="ctr">
              <a:lnSpc>
                <a:spcPct val="100000"/>
              </a:lnSpc>
              <a:spcBef>
                <a:spcPts val="0"/>
              </a:spcBef>
              <a:defRPr sz="21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76" name="Rectangle"/>
          <p:cNvSpPr txBox="1">
            <a:spLocks noGrp="1"/>
          </p:cNvSpPr>
          <p:nvPr>
            <p:ph type="body" sz="half" idx="13"/>
          </p:nvPr>
        </p:nvSpPr>
        <p:spPr>
          <a:xfrm>
            <a:off x="4939500" y="724074"/>
            <a:ext cx="3837000" cy="3695102"/>
          </a:xfrm>
          <a:prstGeom prst="rect">
            <a:avLst/>
          </a:prstGeom>
        </p:spPr>
        <p:txBody>
          <a:bodyPr anchor="ctr"/>
          <a:lstStyle/>
          <a:p>
            <a:pPr>
              <a:defRPr>
                <a:solidFill>
                  <a:srgbClr val="595959"/>
                </a:solidFill>
                <a:latin typeface="Arial"/>
                <a:ea typeface="Arial"/>
                <a:cs typeface="Arial"/>
                <a:sym typeface="Arial"/>
              </a:defRPr>
            </a:pPr>
            <a:endParaRPr/>
          </a:p>
        </p:txBody>
      </p:sp>
      <p:sp>
        <p:nvSpPr>
          <p:cNvPr id="177"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4" name="Title Text"/>
          <p:cNvSpPr txBox="1">
            <a:spLocks noGrp="1"/>
          </p:cNvSpPr>
          <p:nvPr>
            <p:ph type="title"/>
          </p:nvPr>
        </p:nvSpPr>
        <p:spPr>
          <a:xfrm>
            <a:off x="671250" y="2141249"/>
            <a:ext cx="7852200" cy="861001"/>
          </a:xfrm>
          <a:prstGeom prst="rect">
            <a:avLst/>
          </a:prstGeom>
        </p:spPr>
        <p:txBody>
          <a:bodyPr anchor="ctr"/>
          <a:lstStyle>
            <a:lvl1pPr algn="ctr">
              <a:defRPr sz="3600"/>
            </a:lvl1pPr>
          </a:lstStyle>
          <a:p>
            <a:r>
              <a:t>Title Text</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aption">
    <p:bg>
      <p:bgPr>
        <a:solidFill>
          <a:srgbClr val="FFFFFF"/>
        </a:solidFill>
        <a:effectLst/>
      </p:bgPr>
    </p:bg>
    <p:spTree>
      <p:nvGrpSpPr>
        <p:cNvPr id="1" name=""/>
        <p:cNvGrpSpPr/>
        <p:nvPr/>
      </p:nvGrpSpPr>
      <p:grpSpPr>
        <a:xfrm>
          <a:off x="0" y="0"/>
          <a:ext cx="0" cy="0"/>
          <a:chOff x="0" y="0"/>
          <a:chExt cx="0" cy="0"/>
        </a:xfrm>
      </p:grpSpPr>
      <p:sp>
        <p:nvSpPr>
          <p:cNvPr id="184" name="Body Level One…"/>
          <p:cNvSpPr txBox="1">
            <a:spLocks noGrp="1"/>
          </p:cNvSpPr>
          <p:nvPr>
            <p:ph type="body" sz="quarter" idx="1"/>
          </p:nvPr>
        </p:nvSpPr>
        <p:spPr>
          <a:xfrm>
            <a:off x="311699" y="4230575"/>
            <a:ext cx="5998802" cy="605101"/>
          </a:xfrm>
          <a:prstGeom prst="rect">
            <a:avLst/>
          </a:prstGeom>
        </p:spPr>
        <p:txBody>
          <a:bodyPr anchor="ctr"/>
          <a:lstStyle>
            <a:lvl1pPr>
              <a:lnSpc>
                <a:spcPct val="100000"/>
              </a:lnSpc>
              <a:spcBef>
                <a:spcPts val="0"/>
              </a:spcBef>
              <a:defRPr>
                <a:solidFill>
                  <a:srgbClr val="595959"/>
                </a:solidFill>
                <a:latin typeface="Arial"/>
                <a:ea typeface="Arial"/>
                <a:cs typeface="Arial"/>
                <a:sym typeface="Arial"/>
              </a:defRPr>
            </a:lvl1pPr>
            <a:lvl2pPr>
              <a:lnSpc>
                <a:spcPct val="100000"/>
              </a:lnSpc>
              <a:spcBef>
                <a:spcPts val="0"/>
              </a:spcBef>
              <a:defRPr>
                <a:solidFill>
                  <a:srgbClr val="595959"/>
                </a:solidFill>
                <a:latin typeface="Arial"/>
                <a:ea typeface="Arial"/>
                <a:cs typeface="Arial"/>
                <a:sym typeface="Arial"/>
              </a:defRPr>
            </a:lvl2pPr>
            <a:lvl3pPr>
              <a:lnSpc>
                <a:spcPct val="100000"/>
              </a:lnSpc>
              <a:spcBef>
                <a:spcPts val="0"/>
              </a:spcBef>
              <a:defRPr>
                <a:solidFill>
                  <a:srgbClr val="595959"/>
                </a:solidFill>
                <a:latin typeface="Arial"/>
                <a:ea typeface="Arial"/>
                <a:cs typeface="Arial"/>
                <a:sym typeface="Arial"/>
              </a:defRPr>
            </a:lvl3pPr>
            <a:lvl4pPr>
              <a:lnSpc>
                <a:spcPct val="100000"/>
              </a:lnSpc>
              <a:spcBef>
                <a:spcPts val="0"/>
              </a:spcBef>
              <a:defRPr>
                <a:solidFill>
                  <a:srgbClr val="595959"/>
                </a:solidFill>
                <a:latin typeface="Arial"/>
                <a:ea typeface="Arial"/>
                <a:cs typeface="Arial"/>
                <a:sym typeface="Arial"/>
              </a:defRPr>
            </a:lvl4pPr>
            <a:lvl5pPr>
              <a:lnSpc>
                <a:spcPct val="100000"/>
              </a:lnSpc>
              <a:spcBef>
                <a:spcPts val="0"/>
              </a:spcBef>
              <a:defRPr>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ig number">
    <p:bg>
      <p:bgPr>
        <a:solidFill>
          <a:srgbClr val="FFFFFF"/>
        </a:solidFill>
        <a:effectLst/>
      </p:bgPr>
    </p:bg>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311699" y="1106125"/>
            <a:ext cx="8520602" cy="1963500"/>
          </a:xfrm>
          <a:prstGeom prst="rect">
            <a:avLst/>
          </a:prstGeom>
        </p:spPr>
        <p:txBody>
          <a:bodyPr anchor="b"/>
          <a:lstStyle>
            <a:lvl1pPr algn="ctr">
              <a:defRPr sz="12000">
                <a:solidFill>
                  <a:srgbClr val="000000"/>
                </a:solidFill>
                <a:latin typeface="Arial"/>
                <a:ea typeface="Arial"/>
                <a:cs typeface="Arial"/>
                <a:sym typeface="Arial"/>
              </a:defRPr>
            </a:lvl1pPr>
          </a:lstStyle>
          <a:p>
            <a:r>
              <a:t>Title Text</a:t>
            </a:r>
          </a:p>
        </p:txBody>
      </p:sp>
      <p:sp>
        <p:nvSpPr>
          <p:cNvPr id="193" name="Body Level One…"/>
          <p:cNvSpPr txBox="1">
            <a:spLocks noGrp="1"/>
          </p:cNvSpPr>
          <p:nvPr>
            <p:ph type="body" sz="half" idx="1"/>
          </p:nvPr>
        </p:nvSpPr>
        <p:spPr>
          <a:xfrm>
            <a:off x="311699" y="3152225"/>
            <a:ext cx="8520602" cy="1300800"/>
          </a:xfrm>
          <a:prstGeom prst="rect">
            <a:avLst/>
          </a:prstGeom>
        </p:spPr>
        <p:txBody>
          <a:bodyPr/>
          <a:lstStyle>
            <a:lvl1pPr algn="ctr">
              <a:defRPr>
                <a:solidFill>
                  <a:srgbClr val="595959"/>
                </a:solidFill>
                <a:latin typeface="Arial"/>
                <a:ea typeface="Arial"/>
                <a:cs typeface="Arial"/>
                <a:sym typeface="Arial"/>
              </a:defRPr>
            </a:lvl1pPr>
            <a:lvl2pPr algn="ctr">
              <a:defRPr>
                <a:solidFill>
                  <a:srgbClr val="595959"/>
                </a:solidFill>
                <a:latin typeface="Arial"/>
                <a:ea typeface="Arial"/>
                <a:cs typeface="Arial"/>
                <a:sym typeface="Arial"/>
              </a:defRPr>
            </a:lvl2pPr>
            <a:lvl3pPr algn="ctr">
              <a:defRPr>
                <a:solidFill>
                  <a:srgbClr val="595959"/>
                </a:solidFill>
                <a:latin typeface="Arial"/>
                <a:ea typeface="Arial"/>
                <a:cs typeface="Arial"/>
                <a:sym typeface="Arial"/>
              </a:defRPr>
            </a:lvl3pPr>
            <a:lvl4pPr algn="ctr">
              <a:defRPr>
                <a:solidFill>
                  <a:srgbClr val="595959"/>
                </a:solidFill>
                <a:latin typeface="Arial"/>
                <a:ea typeface="Arial"/>
                <a:cs typeface="Arial"/>
                <a:sym typeface="Arial"/>
              </a:defRPr>
            </a:lvl4pPr>
            <a:lvl5pPr algn="ctr">
              <a:defRPr>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201" name="Slide Number"/>
          <p:cNvSpPr txBox="1">
            <a:spLocks noGrp="1"/>
          </p:cNvSpPr>
          <p:nvPr>
            <p:ph type="sldNum" sz="quarter" idx="2"/>
          </p:nvPr>
        </p:nvSpPr>
        <p:spPr>
          <a:xfrm>
            <a:off x="8472457" y="4669899"/>
            <a:ext cx="393319" cy="380234"/>
          </a:xfrm>
          <a:prstGeom prst="rect">
            <a:avLst/>
          </a:prstGeom>
        </p:spPr>
        <p:txBody>
          <a:bodyPr/>
          <a:lstStyle>
            <a:lvl1pPr algn="l">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208" name="Line"/>
          <p:cNvSpPr>
            <a:spLocks noGrp="1"/>
          </p:cNvSpPr>
          <p:nvPr>
            <p:ph type="body" sz="quarter" idx="13"/>
          </p:nvPr>
        </p:nvSpPr>
        <p:spPr>
          <a:xfrm>
            <a:off x="1444376" y="830460"/>
            <a:ext cx="6255248" cy="1"/>
          </a:xfrm>
          <a:prstGeom prst="line">
            <a:avLst/>
          </a:prstGeom>
          <a:ln>
            <a:solidFill>
              <a:srgbClr val="747676"/>
            </a:solidFill>
            <a:custDash>
              <a:ds d="100000" sp="200000"/>
            </a:custDash>
            <a:round/>
          </a:ln>
        </p:spPr>
        <p:txBody>
          <a:bodyPr lIns="26789" tIns="26789" rIns="26789" bIns="26789" anchor="ctr">
            <a:noAutofit/>
          </a:bodyPr>
          <a:lstStyle/>
          <a:p>
            <a:pPr defTabSz="241101">
              <a:lnSpc>
                <a:spcPct val="100000"/>
              </a:lnSpc>
              <a:spcBef>
                <a:spcPts val="0"/>
              </a:spcBef>
              <a:defRPr sz="600">
                <a:solidFill>
                  <a:srgbClr val="000000"/>
                </a:solidFill>
                <a:latin typeface="+mn-lt"/>
                <a:ea typeface="+mn-ea"/>
                <a:cs typeface="+mn-cs"/>
                <a:sym typeface="Helvetica"/>
              </a:defRPr>
            </a:pPr>
            <a:endParaRPr/>
          </a:p>
        </p:txBody>
      </p:sp>
      <p:sp>
        <p:nvSpPr>
          <p:cNvPr id="209" name="Title Text"/>
          <p:cNvSpPr txBox="1">
            <a:spLocks noGrp="1"/>
          </p:cNvSpPr>
          <p:nvPr>
            <p:ph type="title"/>
          </p:nvPr>
        </p:nvSpPr>
        <p:spPr>
          <a:xfrm>
            <a:off x="1444376" y="381744"/>
            <a:ext cx="6255248" cy="381745"/>
          </a:xfrm>
          <a:prstGeom prst="rect">
            <a:avLst/>
          </a:prstGeom>
        </p:spPr>
        <p:txBody>
          <a:bodyPr lIns="26789" tIns="26789" rIns="26789" bIns="26789"/>
          <a:lstStyle>
            <a:lvl1pPr defTabSz="308074">
              <a:spcBef>
                <a:spcPts val="1200"/>
              </a:spcBef>
              <a:defRPr sz="2600" cap="all">
                <a:solidFill>
                  <a:srgbClr val="747676"/>
                </a:solidFill>
                <a:latin typeface="DIN Condensed"/>
                <a:ea typeface="DIN Condensed"/>
                <a:cs typeface="DIN Condensed"/>
                <a:sym typeface="DIN Condensed"/>
              </a:defRPr>
            </a:lvl1pPr>
          </a:lstStyle>
          <a:p>
            <a:r>
              <a:t>Title Text</a:t>
            </a:r>
          </a:p>
        </p:txBody>
      </p:sp>
      <p:sp>
        <p:nvSpPr>
          <p:cNvPr id="210" name="Body Level One…"/>
          <p:cNvSpPr txBox="1">
            <a:spLocks noGrp="1"/>
          </p:cNvSpPr>
          <p:nvPr>
            <p:ph type="body" idx="1"/>
          </p:nvPr>
        </p:nvSpPr>
        <p:spPr>
          <a:xfrm>
            <a:off x="1444376" y="951011"/>
            <a:ext cx="6255248" cy="3810745"/>
          </a:xfrm>
          <a:prstGeom prst="rect">
            <a:avLst/>
          </a:prstGeom>
        </p:spPr>
        <p:txBody>
          <a:bodyPr lIns="26789" tIns="26789" rIns="26789" bIns="26789"/>
          <a:lstStyle>
            <a:lvl1pPr marL="234950" indent="-234950" defTabSz="308074">
              <a:lnSpc>
                <a:spcPct val="100000"/>
              </a:lnSpc>
              <a:spcBef>
                <a:spcPts val="900"/>
              </a:spcBef>
              <a:buSzPct val="75000"/>
              <a:buFont typeface="Zapf Dingbats"/>
              <a:buChar char="➤"/>
              <a:defRPr sz="1600">
                <a:solidFill>
                  <a:srgbClr val="5C5C5C"/>
                </a:solidFill>
                <a:latin typeface="Iowan Old Style"/>
                <a:ea typeface="Iowan Old Style"/>
                <a:cs typeface="Iowan Old Style"/>
                <a:sym typeface="Iowan Old Style"/>
              </a:defRPr>
            </a:lvl1pPr>
            <a:lvl2pPr marL="704850" indent="-234950" defTabSz="308074">
              <a:lnSpc>
                <a:spcPct val="100000"/>
              </a:lnSpc>
              <a:spcBef>
                <a:spcPts val="900"/>
              </a:spcBef>
              <a:buSzPct val="75000"/>
              <a:buFont typeface="Zapf Dingbats"/>
              <a:buChar char="➤"/>
              <a:defRPr sz="1600">
                <a:solidFill>
                  <a:srgbClr val="5C5C5C"/>
                </a:solidFill>
                <a:latin typeface="Iowan Old Style"/>
                <a:ea typeface="Iowan Old Style"/>
                <a:cs typeface="Iowan Old Style"/>
                <a:sym typeface="Iowan Old Style"/>
              </a:defRPr>
            </a:lvl2pPr>
            <a:lvl3pPr marL="1174750" indent="-234950" defTabSz="308074">
              <a:lnSpc>
                <a:spcPct val="100000"/>
              </a:lnSpc>
              <a:spcBef>
                <a:spcPts val="900"/>
              </a:spcBef>
              <a:buSzPct val="75000"/>
              <a:buFont typeface="Zapf Dingbats"/>
              <a:buChar char="➤"/>
              <a:defRPr sz="1600">
                <a:solidFill>
                  <a:srgbClr val="5C5C5C"/>
                </a:solidFill>
                <a:latin typeface="Iowan Old Style"/>
                <a:ea typeface="Iowan Old Style"/>
                <a:cs typeface="Iowan Old Style"/>
                <a:sym typeface="Iowan Old Style"/>
              </a:defRPr>
            </a:lvl3pPr>
            <a:lvl4pPr marL="1644650" indent="-234950" defTabSz="308074">
              <a:lnSpc>
                <a:spcPct val="100000"/>
              </a:lnSpc>
              <a:spcBef>
                <a:spcPts val="900"/>
              </a:spcBef>
              <a:buSzPct val="75000"/>
              <a:buFont typeface="Zapf Dingbats"/>
              <a:buChar char="➤"/>
              <a:defRPr sz="1600">
                <a:solidFill>
                  <a:srgbClr val="5C5C5C"/>
                </a:solidFill>
                <a:latin typeface="Iowan Old Style"/>
                <a:ea typeface="Iowan Old Style"/>
                <a:cs typeface="Iowan Old Style"/>
                <a:sym typeface="Iowan Old Style"/>
              </a:defRPr>
            </a:lvl4pPr>
            <a:lvl5pPr marL="2114550" indent="-234950" defTabSz="308074">
              <a:lnSpc>
                <a:spcPct val="100000"/>
              </a:lnSpc>
              <a:spcBef>
                <a:spcPts val="900"/>
              </a:spcBef>
              <a:buSzPct val="75000"/>
              <a:buFont typeface="Zapf Dingbats"/>
              <a:buChar char="➤"/>
              <a:defRPr sz="1600">
                <a:solidFill>
                  <a:srgbClr val="5C5C5C"/>
                </a:solidFill>
                <a:latin typeface="Iowan Old Style"/>
                <a:ea typeface="Iowan Old Style"/>
                <a:cs typeface="Iowan Old Style"/>
                <a:sym typeface="Iowan Old Style"/>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7513196" y="4848820"/>
            <a:ext cx="163811" cy="180579"/>
          </a:xfrm>
          <a:prstGeom prst="rect">
            <a:avLst/>
          </a:prstGeom>
        </p:spPr>
        <p:txBody>
          <a:bodyPr lIns="26789" tIns="26789" rIns="26789" bIns="26789" anchor="t"/>
          <a:lstStyle>
            <a:lvl1pPr defTabSz="308074">
              <a:defRPr sz="80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wo columns">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311699" y="1152475"/>
            <a:ext cx="3999902" cy="3416400"/>
          </a:xfrm>
          <a:prstGeom prst="rect">
            <a:avLst/>
          </a:prstGeom>
        </p:spPr>
        <p:txBody>
          <a:bodyPr/>
          <a:lstStyle>
            <a:lvl1pPr>
              <a:defRPr sz="1400"/>
            </a:lvl1pPr>
            <a:lvl2pPr>
              <a:defRPr sz="1400"/>
            </a:lvl2pPr>
            <a:lvl3pPr>
              <a:defRPr sz="1400"/>
            </a:lvl3pPr>
            <a:lvl4pPr>
              <a:defRPr sz="1400"/>
            </a:lvl4pPr>
            <a:lvl5pPr>
              <a:defRPr sz="1400"/>
            </a:lvl5pPr>
          </a:lstStyle>
          <a:p>
            <a:r>
              <a:t>Body Level One</a:t>
            </a:r>
          </a:p>
          <a:p>
            <a:pPr lvl="1"/>
            <a:r>
              <a:t>Body Level Two</a:t>
            </a:r>
          </a:p>
          <a:p>
            <a:pPr lvl="2"/>
            <a:r>
              <a:t>Body Level Three</a:t>
            </a:r>
          </a:p>
          <a:p>
            <a:pPr lvl="3"/>
            <a:r>
              <a:t>Body Level Four</a:t>
            </a:r>
          </a:p>
          <a:p>
            <a:pPr lvl="4"/>
            <a:r>
              <a:t>Body Level Five</a:t>
            </a:r>
          </a:p>
        </p:txBody>
      </p:sp>
      <p:sp>
        <p:nvSpPr>
          <p:cNvPr id="43" name="Rectangle"/>
          <p:cNvSpPr txBox="1">
            <a:spLocks noGrp="1"/>
          </p:cNvSpPr>
          <p:nvPr>
            <p:ph type="body" sz="half" idx="13"/>
          </p:nvPr>
        </p:nvSpPr>
        <p:spPr>
          <a:xfrm>
            <a:off x="4832399" y="1152475"/>
            <a:ext cx="3999902" cy="3416400"/>
          </a:xfrm>
          <a:prstGeom prst="rect">
            <a:avLst/>
          </a:prstGeom>
        </p:spPr>
        <p:txBody>
          <a:bodyPr/>
          <a:lstStyle/>
          <a:p>
            <a:pPr>
              <a:defRPr sz="1400"/>
            </a:pPr>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 column text">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60" name="Body Level One…"/>
          <p:cNvSpPr txBox="1">
            <a:spLocks noGrp="1"/>
          </p:cNvSpPr>
          <p:nvPr>
            <p:ph type="body" sz="quarter" idx="1"/>
          </p:nvPr>
        </p:nvSpPr>
        <p:spPr>
          <a:xfrm>
            <a:off x="311699" y="1389599"/>
            <a:ext cx="2808001" cy="3179401"/>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 point">
    <p:bg>
      <p:bgPr>
        <a:solidFill>
          <a:srgbClr val="E0E0E0"/>
        </a:solidFill>
        <a:effectLst/>
      </p:bgPr>
    </p:bg>
    <p:spTree>
      <p:nvGrpSpPr>
        <p:cNvPr id="1" name=""/>
        <p:cNvGrpSpPr/>
        <p:nvPr/>
      </p:nvGrpSpPr>
      <p:grpSpPr>
        <a:xfrm>
          <a:off x="0" y="0"/>
          <a:ext cx="0" cy="0"/>
          <a:chOff x="0" y="0"/>
          <a:chExt cx="0" cy="0"/>
        </a:xfrm>
      </p:grpSpPr>
      <p:sp>
        <p:nvSpPr>
          <p:cNvPr id="68" name="Title Text"/>
          <p:cNvSpPr txBox="1">
            <a:spLocks noGrp="1"/>
          </p:cNvSpPr>
          <p:nvPr>
            <p:ph type="title"/>
          </p:nvPr>
        </p:nvSpPr>
        <p:spPr>
          <a:xfrm>
            <a:off x="490250" y="526349"/>
            <a:ext cx="6227101" cy="4090801"/>
          </a:xfrm>
          <a:prstGeom prst="rect">
            <a:avLst/>
          </a:prstGeom>
        </p:spPr>
        <p:txBody>
          <a:bodyPr anchor="ctr"/>
          <a:lstStyle>
            <a:lvl1pPr>
              <a:defRPr sz="4800">
                <a:solidFill>
                  <a:srgbClr val="37474F"/>
                </a:solidFill>
              </a:defRPr>
            </a:lvl1pPr>
          </a:lstStyle>
          <a:p>
            <a:r>
              <a:t>Title Text</a:t>
            </a:r>
          </a:p>
        </p:txBody>
      </p:sp>
      <p:sp>
        <p:nvSpPr>
          <p:cNvPr id="69" name="Slide Number"/>
          <p:cNvSpPr txBox="1">
            <a:spLocks noGrp="1"/>
          </p:cNvSpPr>
          <p:nvPr>
            <p:ph type="sldNum" sz="quarter" idx="2"/>
          </p:nvPr>
        </p:nvSpPr>
        <p:spPr>
          <a:prstGeom prst="rect">
            <a:avLst/>
          </a:prstGeom>
        </p:spPr>
        <p:txBody>
          <a:bodyPr/>
          <a:lstStyle>
            <a:lvl1pPr>
              <a:defRPr>
                <a:solidFill>
                  <a:srgbClr val="37474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title and description">
    <p:spTree>
      <p:nvGrpSpPr>
        <p:cNvPr id="1" name=""/>
        <p:cNvGrpSpPr/>
        <p:nvPr/>
      </p:nvGrpSpPr>
      <p:grpSpPr>
        <a:xfrm>
          <a:off x="0" y="0"/>
          <a:ext cx="0" cy="0"/>
          <a:chOff x="0" y="0"/>
          <a:chExt cx="0" cy="0"/>
        </a:xfrm>
      </p:grpSpPr>
      <p:sp>
        <p:nvSpPr>
          <p:cNvPr id="76" name="Rectangle"/>
          <p:cNvSpPr/>
          <p:nvPr/>
        </p:nvSpPr>
        <p:spPr>
          <a:xfrm>
            <a:off x="4572000" y="0"/>
            <a:ext cx="4572000" cy="5143500"/>
          </a:xfrm>
          <a:prstGeom prst="rect">
            <a:avLst/>
          </a:prstGeom>
          <a:solidFill>
            <a:srgbClr val="FFFFFF"/>
          </a:solidFill>
          <a:ln w="12700">
            <a:miter lim="400000"/>
          </a:ln>
        </p:spPr>
        <p:txBody>
          <a:bodyPr lIns="45719" rIns="45719" anchor="ctr"/>
          <a:lstStyle/>
          <a:p>
            <a:pPr>
              <a:defRPr>
                <a:solidFill>
                  <a:srgbClr val="000000"/>
                </a:solidFill>
              </a:defRPr>
            </a:pPr>
            <a:endParaRPr/>
          </a:p>
        </p:txBody>
      </p:sp>
      <p:sp>
        <p:nvSpPr>
          <p:cNvPr id="77" name="Line"/>
          <p:cNvSpPr/>
          <p:nvPr/>
        </p:nvSpPr>
        <p:spPr>
          <a:xfrm>
            <a:off x="5029675" y="4495500"/>
            <a:ext cx="468301" cy="1"/>
          </a:xfrm>
          <a:prstGeom prst="line">
            <a:avLst/>
          </a:prstGeom>
          <a:ln w="19050">
            <a:solidFill>
              <a:srgbClr val="37474F"/>
            </a:solidFill>
          </a:ln>
        </p:spPr>
        <p:txBody>
          <a:bodyPr lIns="45719" rIns="45719"/>
          <a:lstStyle/>
          <a:p>
            <a:endParaRPr/>
          </a:p>
        </p:txBody>
      </p:sp>
      <p:sp>
        <p:nvSpPr>
          <p:cNvPr id="78" name="Title Text"/>
          <p:cNvSpPr txBox="1">
            <a:spLocks noGrp="1"/>
          </p:cNvSpPr>
          <p:nvPr>
            <p:ph type="title"/>
          </p:nvPr>
        </p:nvSpPr>
        <p:spPr>
          <a:xfrm>
            <a:off x="265500" y="1081399"/>
            <a:ext cx="4045200" cy="1710302"/>
          </a:xfrm>
          <a:prstGeom prst="rect">
            <a:avLst/>
          </a:prstGeom>
        </p:spPr>
        <p:txBody>
          <a:bodyPr anchor="b"/>
          <a:lstStyle>
            <a:lvl1pPr algn="ctr">
              <a:defRPr sz="4200"/>
            </a:lvl1pPr>
          </a:lstStyle>
          <a:p>
            <a:r>
              <a:t>Title Text</a:t>
            </a:r>
          </a:p>
        </p:txBody>
      </p:sp>
      <p:sp>
        <p:nvSpPr>
          <p:cNvPr id="79" name="Body Level One…"/>
          <p:cNvSpPr txBox="1">
            <a:spLocks noGrp="1"/>
          </p:cNvSpPr>
          <p:nvPr>
            <p:ph type="body" sz="quarter" idx="1"/>
          </p:nvPr>
        </p:nvSpPr>
        <p:spPr>
          <a:xfrm>
            <a:off x="265500" y="2845199"/>
            <a:ext cx="4045200" cy="1345502"/>
          </a:xfrm>
          <a:prstGeom prst="rect">
            <a:avLst/>
          </a:prstGeom>
        </p:spPr>
        <p:txBody>
          <a:bodyPr/>
          <a:lstStyle>
            <a:lvl1pPr algn="ctr">
              <a:lnSpc>
                <a:spcPct val="100000"/>
              </a:lnSpc>
              <a:spcBef>
                <a:spcPts val="0"/>
              </a:spcBef>
              <a:defRPr sz="2100">
                <a:solidFill>
                  <a:srgbClr val="FFFFFF"/>
                </a:solidFill>
              </a:defRPr>
            </a:lvl1pPr>
            <a:lvl2pPr algn="ctr">
              <a:lnSpc>
                <a:spcPct val="100000"/>
              </a:lnSpc>
              <a:spcBef>
                <a:spcPts val="0"/>
              </a:spcBef>
              <a:defRPr sz="2100">
                <a:solidFill>
                  <a:srgbClr val="FFFFFF"/>
                </a:solidFill>
              </a:defRPr>
            </a:lvl2pPr>
            <a:lvl3pPr algn="ctr">
              <a:lnSpc>
                <a:spcPct val="100000"/>
              </a:lnSpc>
              <a:spcBef>
                <a:spcPts val="0"/>
              </a:spcBef>
              <a:defRPr sz="2100">
                <a:solidFill>
                  <a:srgbClr val="FFFFFF"/>
                </a:solidFill>
              </a:defRPr>
            </a:lvl3pPr>
            <a:lvl4pPr algn="ctr">
              <a:lnSpc>
                <a:spcPct val="100000"/>
              </a:lnSpc>
              <a:spcBef>
                <a:spcPts val="0"/>
              </a:spcBef>
              <a:defRPr sz="2100">
                <a:solidFill>
                  <a:srgbClr val="FFFFFF"/>
                </a:solidFill>
              </a:defRPr>
            </a:lvl4pPr>
            <a:lvl5pPr algn="ctr">
              <a:lnSpc>
                <a:spcPct val="100000"/>
              </a:lnSpc>
              <a:spcBef>
                <a:spcPts val="0"/>
              </a:spcBef>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0" name="Rectangle"/>
          <p:cNvSpPr txBox="1">
            <a:spLocks noGrp="1"/>
          </p:cNvSpPr>
          <p:nvPr>
            <p:ph type="body" sz="half" idx="13"/>
          </p:nvPr>
        </p:nvSpPr>
        <p:spPr>
          <a:xfrm>
            <a:off x="4939500" y="724199"/>
            <a:ext cx="3837000" cy="3695102"/>
          </a:xfrm>
          <a:prstGeom prst="rect">
            <a:avLst/>
          </a:prstGeom>
        </p:spPr>
        <p:txBody>
          <a:bodyPr anchor="ctr"/>
          <a:lstStyle/>
          <a:p>
            <a:pPr>
              <a:defRPr>
                <a:solidFill>
                  <a:srgbClr val="37474F"/>
                </a:solidFill>
              </a:defRPr>
            </a:pPr>
            <a:endParaRPr/>
          </a:p>
        </p:txBody>
      </p:sp>
      <p:sp>
        <p:nvSpPr>
          <p:cNvPr id="81" name="Slide Number"/>
          <p:cNvSpPr txBox="1">
            <a:spLocks noGrp="1"/>
          </p:cNvSpPr>
          <p:nvPr>
            <p:ph type="sldNum" sz="quarter" idx="2"/>
          </p:nvPr>
        </p:nvSpPr>
        <p:spPr>
          <a:prstGeom prst="rect">
            <a:avLst/>
          </a:prstGeom>
        </p:spPr>
        <p:txBody>
          <a:bodyPr/>
          <a:lstStyle>
            <a:lvl1pPr>
              <a:defRPr>
                <a:solidFill>
                  <a:srgbClr val="37474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88" name="Body Level One…"/>
          <p:cNvSpPr txBox="1">
            <a:spLocks noGrp="1"/>
          </p:cNvSpPr>
          <p:nvPr>
            <p:ph type="body" sz="quarter" idx="1"/>
          </p:nvPr>
        </p:nvSpPr>
        <p:spPr>
          <a:xfrm>
            <a:off x="311699" y="4230575"/>
            <a:ext cx="5998802" cy="605101"/>
          </a:xfrm>
          <a:prstGeom prst="rect">
            <a:avLst/>
          </a:prstGeom>
        </p:spPr>
        <p:txBody>
          <a:bodyPr anchor="ctr"/>
          <a:lstStyle>
            <a:lvl1pPr>
              <a:lnSpc>
                <a:spcPct val="100000"/>
              </a:lnSpc>
              <a:spcBef>
                <a:spcPts val="0"/>
              </a:spcBef>
              <a:defRPr sz="2100">
                <a:solidFill>
                  <a:srgbClr val="FFFFFF"/>
                </a:solidFill>
                <a:latin typeface="Oswald"/>
                <a:ea typeface="Oswald"/>
                <a:cs typeface="Oswald"/>
                <a:sym typeface="Oswald"/>
              </a:defRPr>
            </a:lvl1pPr>
            <a:lvl2pPr>
              <a:lnSpc>
                <a:spcPct val="100000"/>
              </a:lnSpc>
              <a:spcBef>
                <a:spcPts val="0"/>
              </a:spcBef>
              <a:defRPr sz="2100">
                <a:solidFill>
                  <a:srgbClr val="FFFFFF"/>
                </a:solidFill>
                <a:latin typeface="Oswald"/>
                <a:ea typeface="Oswald"/>
                <a:cs typeface="Oswald"/>
                <a:sym typeface="Oswald"/>
              </a:defRPr>
            </a:lvl2pPr>
            <a:lvl3pPr>
              <a:lnSpc>
                <a:spcPct val="100000"/>
              </a:lnSpc>
              <a:spcBef>
                <a:spcPts val="0"/>
              </a:spcBef>
              <a:defRPr sz="2100">
                <a:solidFill>
                  <a:srgbClr val="FFFFFF"/>
                </a:solidFill>
                <a:latin typeface="Oswald"/>
                <a:ea typeface="Oswald"/>
                <a:cs typeface="Oswald"/>
                <a:sym typeface="Oswald"/>
              </a:defRPr>
            </a:lvl3pPr>
            <a:lvl4pPr>
              <a:lnSpc>
                <a:spcPct val="100000"/>
              </a:lnSpc>
              <a:spcBef>
                <a:spcPts val="0"/>
              </a:spcBef>
              <a:defRPr sz="2100">
                <a:solidFill>
                  <a:srgbClr val="FFFFFF"/>
                </a:solidFill>
                <a:latin typeface="Oswald"/>
                <a:ea typeface="Oswald"/>
                <a:cs typeface="Oswald"/>
                <a:sym typeface="Oswald"/>
              </a:defRPr>
            </a:lvl4pPr>
            <a:lvl5pPr>
              <a:lnSpc>
                <a:spcPct val="100000"/>
              </a:lnSpc>
              <a:spcBef>
                <a:spcPts val="0"/>
              </a:spcBef>
              <a:defRPr sz="2100">
                <a:solidFill>
                  <a:srgbClr val="FFFFFF"/>
                </a:solidFill>
                <a:latin typeface="Oswald"/>
                <a:ea typeface="Oswald"/>
                <a:cs typeface="Oswald"/>
                <a:sym typeface="Oswald"/>
              </a:defRPr>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702137" y="4710183"/>
            <a:ext cx="336813" cy="335251"/>
          </a:xfrm>
          <a:prstGeom prst="rect">
            <a:avLst/>
          </a:prstGeom>
          <a:ln w="12700">
            <a:miter lim="400000"/>
          </a:ln>
        </p:spPr>
        <p:txBody>
          <a:bodyPr wrap="none" lIns="91424" tIns="91424" rIns="91424" bIns="91424" anchor="ctr">
            <a:spAutoFit/>
          </a:bodyPr>
          <a:lstStyle>
            <a:lvl1pPr algn="r">
              <a:defRPr sz="1000">
                <a:solidFill>
                  <a:schemeClr val="accent3"/>
                </a:solidFill>
                <a:latin typeface="Average"/>
                <a:ea typeface="Average"/>
                <a:cs typeface="Average"/>
                <a:sym typeface="Averag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5pPr>
      <a:lvl6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6pPr>
      <a:lvl7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7pPr>
      <a:lvl8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8pPr>
      <a:lvl9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Oswald"/>
          <a:ea typeface="Oswald"/>
          <a:cs typeface="Oswald"/>
          <a:sym typeface="Oswald"/>
        </a:defRPr>
      </a:lvl9pPr>
    </p:titleStyle>
    <p:bodyStyle>
      <a:lvl1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1pPr>
      <a:lvl2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2pPr>
      <a:lvl3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3pPr>
      <a:lvl4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4pPr>
      <a:lvl5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5pPr>
      <a:lvl6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6pPr>
      <a:lvl7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7pPr>
      <a:lvl8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8pPr>
      <a:lvl9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Average"/>
          <a:ea typeface="Average"/>
          <a:cs typeface="Average"/>
          <a:sym typeface="Averag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verag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youtube.com/v/J7b2aBKa6-U"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youtube.com/v/jdzBRmLsUM8"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cxFb4hmfVT0"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youtube.com/v/uixxJtJPVX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youtube.com/v/k8g2hN55gVo"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youtube.com/v/56DyU-46OKw"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Families of the Periodic Table"/>
          <p:cNvSpPr txBox="1">
            <a:spLocks noGrp="1"/>
          </p:cNvSpPr>
          <p:nvPr>
            <p:ph type="ctrTitle"/>
          </p:nvPr>
        </p:nvSpPr>
        <p:spPr>
          <a:xfrm>
            <a:off x="117700" y="1819275"/>
            <a:ext cx="8933400" cy="933600"/>
          </a:xfrm>
          <a:prstGeom prst="rect">
            <a:avLst/>
          </a:prstGeom>
        </p:spPr>
        <p:txBody>
          <a:bodyPr/>
          <a:lstStyle/>
          <a:p>
            <a:r>
              <a:t>Families of the Periodic Table</a:t>
            </a:r>
          </a:p>
        </p:txBody>
      </p:sp>
      <p:sp>
        <p:nvSpPr>
          <p:cNvPr id="221" name="Essential Question: How are elements related?…"/>
          <p:cNvSpPr txBox="1">
            <a:spLocks noGrp="1"/>
          </p:cNvSpPr>
          <p:nvPr>
            <p:ph type="subTitle" sz="quarter" idx="1"/>
          </p:nvPr>
        </p:nvSpPr>
        <p:spPr>
          <a:xfrm>
            <a:off x="671250" y="3174875"/>
            <a:ext cx="7801500" cy="792601"/>
          </a:xfrm>
          <a:prstGeom prst="rect">
            <a:avLst/>
          </a:prstGeom>
        </p:spPr>
        <p:txBody>
          <a:bodyPr/>
          <a:lstStyle/>
          <a:p>
            <a:pPr defTabSz="740663">
              <a:defRPr sz="1944"/>
            </a:pPr>
            <a:r>
              <a:t>Essential Question: How are elements related?</a:t>
            </a:r>
          </a:p>
          <a:p>
            <a:pPr defTabSz="740663">
              <a:defRPr sz="1944"/>
            </a:pPr>
            <a:r>
              <a:t>Objective: We will identify the families of the periodic table.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Nitrogen (yellow)"/>
          <p:cNvSpPr txBox="1">
            <a:spLocks noGrp="1"/>
          </p:cNvSpPr>
          <p:nvPr>
            <p:ph type="title"/>
          </p:nvPr>
        </p:nvSpPr>
        <p:spPr>
          <a:xfrm>
            <a:off x="231524" y="510125"/>
            <a:ext cx="8912402" cy="767701"/>
          </a:xfrm>
          <a:prstGeom prst="rect">
            <a:avLst/>
          </a:prstGeom>
        </p:spPr>
        <p:txBody>
          <a:bodyPr/>
          <a:lstStyle/>
          <a:p>
            <a:r>
              <a:t>Nitrogen (yellow)</a:t>
            </a:r>
          </a:p>
        </p:txBody>
      </p:sp>
      <p:sp>
        <p:nvSpPr>
          <p:cNvPr id="256" name="•Group 15…"/>
          <p:cNvSpPr txBox="1">
            <a:spLocks noGrp="1"/>
          </p:cNvSpPr>
          <p:nvPr>
            <p:ph type="body" idx="1"/>
          </p:nvPr>
        </p:nvSpPr>
        <p:spPr>
          <a:xfrm>
            <a:off x="170825" y="1277825"/>
            <a:ext cx="8778000" cy="3351301"/>
          </a:xfrm>
          <a:prstGeom prst="rect">
            <a:avLst/>
          </a:prstGeom>
        </p:spPr>
        <p:txBody>
          <a:bodyPr/>
          <a:lstStyle/>
          <a:p>
            <a:pPr>
              <a:spcBef>
                <a:spcPts val="700"/>
              </a:spcBef>
              <a:defRPr sz="2400">
                <a:solidFill>
                  <a:srgbClr val="F3F3F3"/>
                </a:solidFill>
                <a:latin typeface="Arial"/>
                <a:ea typeface="Arial"/>
                <a:cs typeface="Arial"/>
                <a:sym typeface="Arial"/>
              </a:defRPr>
            </a:pPr>
            <a:r>
              <a:t>•Group 15</a:t>
            </a:r>
          </a:p>
          <a:p>
            <a:pPr>
              <a:spcBef>
                <a:spcPts val="700"/>
              </a:spcBef>
              <a:defRPr sz="2400">
                <a:solidFill>
                  <a:srgbClr val="F3F3F3"/>
                </a:solidFill>
                <a:latin typeface="Arial"/>
                <a:ea typeface="Arial"/>
                <a:cs typeface="Arial"/>
                <a:sym typeface="Arial"/>
              </a:defRPr>
            </a:pPr>
            <a:r>
              <a:t>•Nitrogen makes up over  ¾ of the atmosphere.</a:t>
            </a:r>
          </a:p>
          <a:p>
            <a:pPr>
              <a:spcBef>
                <a:spcPts val="700"/>
              </a:spcBef>
              <a:defRPr sz="2400">
                <a:solidFill>
                  <a:srgbClr val="F3F3F3"/>
                </a:solidFill>
                <a:latin typeface="Arial"/>
                <a:ea typeface="Arial"/>
                <a:cs typeface="Arial"/>
                <a:sym typeface="Arial"/>
              </a:defRPr>
            </a:pPr>
            <a:r>
              <a:t>•Nitrogen and phosphorus are both important in living things.</a:t>
            </a:r>
          </a:p>
          <a:p>
            <a:pPr>
              <a:spcBef>
                <a:spcPts val="700"/>
              </a:spcBef>
              <a:defRPr sz="2400">
                <a:solidFill>
                  <a:srgbClr val="F3F3F3"/>
                </a:solidFill>
                <a:latin typeface="Arial"/>
                <a:ea typeface="Arial"/>
                <a:cs typeface="Arial"/>
                <a:sym typeface="Arial"/>
              </a:defRPr>
            </a:pPr>
            <a:r>
              <a:t>•The red stuff on the tip of matches is phosphorus.</a:t>
            </a:r>
          </a:p>
        </p:txBody>
      </p:sp>
      <p:pic>
        <p:nvPicPr>
          <p:cNvPr id="257" name="Image result for nitrogen group" descr="Image result for nitrogen group"/>
          <p:cNvPicPr>
            <a:picLocks noChangeAspect="1"/>
          </p:cNvPicPr>
          <p:nvPr/>
        </p:nvPicPr>
        <p:blipFill>
          <a:blip r:embed="rId2">
            <a:extLst/>
          </a:blip>
          <a:stretch>
            <a:fillRect/>
          </a:stretch>
        </p:blipFill>
        <p:spPr>
          <a:xfrm>
            <a:off x="1545588" y="3568501"/>
            <a:ext cx="6052824" cy="120607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Oxygen (orange)"/>
          <p:cNvSpPr txBox="1">
            <a:spLocks noGrp="1"/>
          </p:cNvSpPr>
          <p:nvPr>
            <p:ph type="title"/>
          </p:nvPr>
        </p:nvSpPr>
        <p:spPr>
          <a:xfrm>
            <a:off x="231524" y="510125"/>
            <a:ext cx="8912402" cy="767701"/>
          </a:xfrm>
          <a:prstGeom prst="rect">
            <a:avLst/>
          </a:prstGeom>
        </p:spPr>
        <p:txBody>
          <a:bodyPr/>
          <a:lstStyle/>
          <a:p>
            <a:r>
              <a:t>Oxygen (orange)</a:t>
            </a:r>
          </a:p>
        </p:txBody>
      </p:sp>
      <p:sp>
        <p:nvSpPr>
          <p:cNvPr id="260" name="•Group 16…"/>
          <p:cNvSpPr txBox="1">
            <a:spLocks noGrp="1"/>
          </p:cNvSpPr>
          <p:nvPr>
            <p:ph type="body" idx="1"/>
          </p:nvPr>
        </p:nvSpPr>
        <p:spPr>
          <a:xfrm>
            <a:off x="231524" y="1277825"/>
            <a:ext cx="5974502" cy="3351301"/>
          </a:xfrm>
          <a:prstGeom prst="rect">
            <a:avLst/>
          </a:prstGeom>
        </p:spPr>
        <p:txBody>
          <a:bodyPr>
            <a:normAutofit lnSpcReduction="10000"/>
          </a:bodyPr>
          <a:lstStyle/>
          <a:p>
            <a:pPr>
              <a:spcBef>
                <a:spcPts val="900"/>
              </a:spcBef>
              <a:defRPr sz="3000">
                <a:solidFill>
                  <a:srgbClr val="F3F3F3"/>
                </a:solidFill>
                <a:latin typeface="Arial"/>
                <a:ea typeface="Arial"/>
                <a:cs typeface="Arial"/>
                <a:sym typeface="Arial"/>
              </a:defRPr>
            </a:pPr>
            <a:r>
              <a:t>•Group 16</a:t>
            </a:r>
          </a:p>
          <a:p>
            <a:pPr>
              <a:spcBef>
                <a:spcPts val="900"/>
              </a:spcBef>
              <a:defRPr sz="3000">
                <a:solidFill>
                  <a:srgbClr val="F3F3F3"/>
                </a:solidFill>
                <a:latin typeface="Arial"/>
                <a:ea typeface="Arial"/>
                <a:cs typeface="Arial"/>
                <a:sym typeface="Arial"/>
              </a:defRPr>
            </a:pPr>
            <a:r>
              <a:t>•Oxygen is necessary for respiration.</a:t>
            </a:r>
          </a:p>
          <a:p>
            <a:pPr>
              <a:spcBef>
                <a:spcPts val="900"/>
              </a:spcBef>
              <a:defRPr sz="3000">
                <a:solidFill>
                  <a:srgbClr val="F3F3F3"/>
                </a:solidFill>
                <a:latin typeface="Arial"/>
                <a:ea typeface="Arial"/>
                <a:cs typeface="Arial"/>
                <a:sym typeface="Arial"/>
              </a:defRPr>
            </a:pPr>
            <a:r>
              <a:t>•Many things that stink, contain sulfur (rotten eggs, garlic, skunks,etc.) </a:t>
            </a:r>
          </a:p>
        </p:txBody>
      </p:sp>
      <p:pic>
        <p:nvPicPr>
          <p:cNvPr id="261" name="Image result for oxygen family" descr="Image result for oxygen family"/>
          <p:cNvPicPr>
            <a:picLocks noChangeAspect="1"/>
          </p:cNvPicPr>
          <p:nvPr/>
        </p:nvPicPr>
        <p:blipFill>
          <a:blip r:embed="rId2">
            <a:extLst/>
          </a:blip>
          <a:stretch>
            <a:fillRect/>
          </a:stretch>
        </p:blipFill>
        <p:spPr>
          <a:xfrm>
            <a:off x="5711349" y="0"/>
            <a:ext cx="3432565" cy="51435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Halogens (red)"/>
          <p:cNvSpPr txBox="1">
            <a:spLocks noGrp="1"/>
          </p:cNvSpPr>
          <p:nvPr>
            <p:ph type="title"/>
          </p:nvPr>
        </p:nvSpPr>
        <p:spPr>
          <a:xfrm>
            <a:off x="231524" y="510125"/>
            <a:ext cx="8912402" cy="767701"/>
          </a:xfrm>
          <a:prstGeom prst="rect">
            <a:avLst/>
          </a:prstGeom>
        </p:spPr>
        <p:txBody>
          <a:bodyPr/>
          <a:lstStyle/>
          <a:p>
            <a:r>
              <a:t>Halogens (red)</a:t>
            </a:r>
          </a:p>
        </p:txBody>
      </p:sp>
      <p:sp>
        <p:nvSpPr>
          <p:cNvPr id="264" name="•Group 17…"/>
          <p:cNvSpPr txBox="1">
            <a:spLocks noGrp="1"/>
          </p:cNvSpPr>
          <p:nvPr>
            <p:ph type="body" sz="half" idx="1"/>
          </p:nvPr>
        </p:nvSpPr>
        <p:spPr>
          <a:xfrm>
            <a:off x="61199" y="1154474"/>
            <a:ext cx="4626902" cy="3351302"/>
          </a:xfrm>
          <a:prstGeom prst="rect">
            <a:avLst/>
          </a:prstGeom>
        </p:spPr>
        <p:txBody>
          <a:bodyPr/>
          <a:lstStyle/>
          <a:p>
            <a:pPr>
              <a:spcBef>
                <a:spcPts val="700"/>
              </a:spcBef>
              <a:defRPr sz="2800">
                <a:solidFill>
                  <a:srgbClr val="F3F3F3"/>
                </a:solidFill>
                <a:latin typeface="Arial"/>
                <a:ea typeface="Arial"/>
                <a:cs typeface="Arial"/>
                <a:sym typeface="Arial"/>
              </a:defRPr>
            </a:pPr>
            <a:r>
              <a:t>•Group 17</a:t>
            </a:r>
          </a:p>
          <a:p>
            <a:pPr>
              <a:spcBef>
                <a:spcPts val="700"/>
              </a:spcBef>
              <a:defRPr sz="2800">
                <a:solidFill>
                  <a:srgbClr val="F3F3F3"/>
                </a:solidFill>
                <a:latin typeface="Arial"/>
                <a:ea typeface="Arial"/>
                <a:cs typeface="Arial"/>
                <a:sym typeface="Arial"/>
              </a:defRPr>
            </a:pPr>
            <a:r>
              <a:t>•Very reactive, volatile, diatomic, nonmetals</a:t>
            </a:r>
          </a:p>
          <a:p>
            <a:pPr>
              <a:spcBef>
                <a:spcPts val="700"/>
              </a:spcBef>
              <a:defRPr sz="2800">
                <a:solidFill>
                  <a:srgbClr val="F3F3F3"/>
                </a:solidFill>
                <a:latin typeface="Arial"/>
                <a:ea typeface="Arial"/>
                <a:cs typeface="Arial"/>
                <a:sym typeface="Arial"/>
              </a:defRPr>
            </a:pPr>
            <a:r>
              <a:t>•Used as disinfectants and to strengthen teeth.</a:t>
            </a:r>
          </a:p>
        </p:txBody>
      </p:sp>
      <p:sp>
        <p:nvSpPr>
          <p:cNvPr id="265" name="Group 7 - The Halogens ">
            <a:hlinkClick r:id="rId2"/>
          </p:cNvPr>
          <p:cNvSpPr/>
          <p:nvPr/>
        </p:nvSpPr>
        <p:spPr>
          <a:xfrm>
            <a:off x="4497149" y="88575"/>
            <a:ext cx="4572001" cy="3429001"/>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Noble Gases (grey)"/>
          <p:cNvSpPr txBox="1">
            <a:spLocks noGrp="1"/>
          </p:cNvSpPr>
          <p:nvPr>
            <p:ph type="title"/>
          </p:nvPr>
        </p:nvSpPr>
        <p:spPr>
          <a:xfrm>
            <a:off x="231524" y="510125"/>
            <a:ext cx="8912402" cy="767701"/>
          </a:xfrm>
          <a:prstGeom prst="rect">
            <a:avLst/>
          </a:prstGeom>
        </p:spPr>
        <p:txBody>
          <a:bodyPr/>
          <a:lstStyle/>
          <a:p>
            <a:r>
              <a:t>Noble Gases (grey)</a:t>
            </a:r>
          </a:p>
        </p:txBody>
      </p:sp>
      <p:sp>
        <p:nvSpPr>
          <p:cNvPr id="268" name="•Group 18…"/>
          <p:cNvSpPr txBox="1">
            <a:spLocks noGrp="1"/>
          </p:cNvSpPr>
          <p:nvPr>
            <p:ph type="body" sz="half" idx="1"/>
          </p:nvPr>
        </p:nvSpPr>
        <p:spPr>
          <a:xfrm>
            <a:off x="85399" y="1100824"/>
            <a:ext cx="4678502" cy="3528302"/>
          </a:xfrm>
          <a:prstGeom prst="rect">
            <a:avLst/>
          </a:prstGeom>
        </p:spPr>
        <p:txBody>
          <a:bodyPr/>
          <a:lstStyle/>
          <a:p>
            <a:pPr defTabSz="905255">
              <a:spcBef>
                <a:spcPts val="600"/>
              </a:spcBef>
              <a:defRPr sz="2772">
                <a:solidFill>
                  <a:srgbClr val="F3F3F3"/>
                </a:solidFill>
                <a:latin typeface="Arial"/>
                <a:ea typeface="Arial"/>
                <a:cs typeface="Arial"/>
                <a:sym typeface="Arial"/>
              </a:defRPr>
            </a:pPr>
            <a:r>
              <a:t>•Group 18</a:t>
            </a:r>
          </a:p>
          <a:p>
            <a:pPr defTabSz="905255">
              <a:spcBef>
                <a:spcPts val="600"/>
              </a:spcBef>
              <a:defRPr sz="2772">
                <a:solidFill>
                  <a:srgbClr val="F3F3F3"/>
                </a:solidFill>
                <a:latin typeface="Arial"/>
                <a:ea typeface="Arial"/>
                <a:cs typeface="Arial"/>
                <a:sym typeface="Arial"/>
              </a:defRPr>
            </a:pPr>
            <a:r>
              <a:t>•VERY unreactive, monatomic gases</a:t>
            </a:r>
          </a:p>
          <a:p>
            <a:pPr defTabSz="905255">
              <a:spcBef>
                <a:spcPts val="600"/>
              </a:spcBef>
              <a:defRPr sz="2772">
                <a:solidFill>
                  <a:srgbClr val="F3F3F3"/>
                </a:solidFill>
                <a:latin typeface="Arial"/>
                <a:ea typeface="Arial"/>
                <a:cs typeface="Arial"/>
                <a:sym typeface="Arial"/>
              </a:defRPr>
            </a:pPr>
            <a:r>
              <a:t>•Used in lighted “neon” signs</a:t>
            </a:r>
          </a:p>
          <a:p>
            <a:pPr defTabSz="905255">
              <a:spcBef>
                <a:spcPts val="600"/>
              </a:spcBef>
              <a:defRPr sz="2772">
                <a:solidFill>
                  <a:srgbClr val="F3F3F3"/>
                </a:solidFill>
                <a:latin typeface="Arial"/>
                <a:ea typeface="Arial"/>
                <a:cs typeface="Arial"/>
                <a:sym typeface="Arial"/>
              </a:defRPr>
            </a:pPr>
            <a:r>
              <a:t>•Used in blimps to fix the Hindenberg problem.</a:t>
            </a:r>
          </a:p>
        </p:txBody>
      </p:sp>
      <p:sp>
        <p:nvSpPr>
          <p:cNvPr id="269" name="NOBLE GASES.asf">
            <a:hlinkClick r:id="rId2"/>
          </p:cNvPr>
          <p:cNvSpPr/>
          <p:nvPr/>
        </p:nvSpPr>
        <p:spPr>
          <a:xfrm>
            <a:off x="4808949" y="107549"/>
            <a:ext cx="4279149" cy="3209376"/>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Lanthanides and Actinides (purple)"/>
          <p:cNvSpPr txBox="1">
            <a:spLocks noGrp="1"/>
          </p:cNvSpPr>
          <p:nvPr>
            <p:ph type="title"/>
          </p:nvPr>
        </p:nvSpPr>
        <p:spPr>
          <a:xfrm>
            <a:off x="231524" y="510125"/>
            <a:ext cx="8912402" cy="767701"/>
          </a:xfrm>
          <a:prstGeom prst="rect">
            <a:avLst/>
          </a:prstGeom>
        </p:spPr>
        <p:txBody>
          <a:bodyPr/>
          <a:lstStyle/>
          <a:p>
            <a:r>
              <a:t>Lanthanides and Actinides (purple)</a:t>
            </a:r>
          </a:p>
        </p:txBody>
      </p:sp>
      <p:sp>
        <p:nvSpPr>
          <p:cNvPr id="272" name="•Reactive inner transition metals"/>
          <p:cNvSpPr txBox="1">
            <a:spLocks noGrp="1"/>
          </p:cNvSpPr>
          <p:nvPr>
            <p:ph type="body" idx="1"/>
          </p:nvPr>
        </p:nvSpPr>
        <p:spPr>
          <a:xfrm>
            <a:off x="364875" y="1277825"/>
            <a:ext cx="8779200" cy="3351301"/>
          </a:xfrm>
          <a:prstGeom prst="rect">
            <a:avLst/>
          </a:prstGeom>
        </p:spPr>
        <p:txBody>
          <a:bodyPr/>
          <a:lstStyle>
            <a:lvl1pPr>
              <a:spcBef>
                <a:spcPts val="700"/>
              </a:spcBef>
              <a:defRPr sz="2800">
                <a:solidFill>
                  <a:srgbClr val="F3F3F3"/>
                </a:solidFill>
                <a:latin typeface="Arial"/>
                <a:ea typeface="Arial"/>
                <a:cs typeface="Arial"/>
                <a:sym typeface="Arial"/>
              </a:defRPr>
            </a:lvl1pPr>
          </a:lstStyle>
          <a:p>
            <a:r>
              <a:t>•Reactive inner transition metals</a:t>
            </a:r>
          </a:p>
        </p:txBody>
      </p:sp>
      <p:pic>
        <p:nvPicPr>
          <p:cNvPr id="273" name="Image result for lanthanide actinide" descr="Image result for lanthanide actinide"/>
          <p:cNvPicPr>
            <a:picLocks noChangeAspect="1"/>
          </p:cNvPicPr>
          <p:nvPr/>
        </p:nvPicPr>
        <p:blipFill>
          <a:blip r:embed="rId2">
            <a:extLst/>
          </a:blip>
          <a:stretch>
            <a:fillRect/>
          </a:stretch>
        </p:blipFill>
        <p:spPr>
          <a:xfrm>
            <a:off x="2639924" y="2135775"/>
            <a:ext cx="4229101" cy="26543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losure: Select an element that has similar properties to the one listed."/>
          <p:cNvSpPr txBox="1">
            <a:spLocks noGrp="1"/>
          </p:cNvSpPr>
          <p:nvPr>
            <p:ph type="title"/>
          </p:nvPr>
        </p:nvSpPr>
        <p:spPr>
          <a:xfrm>
            <a:off x="311699" y="445025"/>
            <a:ext cx="8520602" cy="572701"/>
          </a:xfrm>
          <a:prstGeom prst="rect">
            <a:avLst/>
          </a:prstGeom>
        </p:spPr>
        <p:txBody>
          <a:bodyPr/>
          <a:lstStyle>
            <a:lvl1pPr defTabSz="630936">
              <a:defRPr sz="2070"/>
            </a:lvl1pPr>
          </a:lstStyle>
          <a:p>
            <a:r>
              <a:t>Closure: Select an element that has similar properties to the one listed.</a:t>
            </a:r>
          </a:p>
        </p:txBody>
      </p:sp>
      <p:sp>
        <p:nvSpPr>
          <p:cNvPr id="276" name="Argon…"/>
          <p:cNvSpPr txBox="1">
            <a:spLocks noGrp="1"/>
          </p:cNvSpPr>
          <p:nvPr>
            <p:ph type="body" idx="1"/>
          </p:nvPr>
        </p:nvSpPr>
        <p:spPr>
          <a:xfrm>
            <a:off x="311699" y="1398450"/>
            <a:ext cx="8520602" cy="3170401"/>
          </a:xfrm>
          <a:prstGeom prst="rect">
            <a:avLst/>
          </a:prstGeom>
        </p:spPr>
        <p:txBody>
          <a:bodyPr/>
          <a:lstStyle/>
          <a:p>
            <a:pPr marL="457200" indent="-381000">
              <a:buClr>
                <a:schemeClr val="accent3"/>
              </a:buClr>
              <a:buSzPct val="100000"/>
              <a:buAutoNum type="arabicPeriod"/>
              <a:defRPr sz="2400"/>
            </a:pPr>
            <a:r>
              <a:t>Argon</a:t>
            </a:r>
          </a:p>
          <a:p>
            <a:pPr marL="457200" indent="-381000">
              <a:buClr>
                <a:schemeClr val="accent3"/>
              </a:buClr>
              <a:buSzPct val="100000"/>
              <a:buAutoNum type="arabicPeriod"/>
              <a:defRPr sz="2400"/>
            </a:pPr>
            <a:r>
              <a:t>Potassium</a:t>
            </a:r>
          </a:p>
          <a:p>
            <a:pPr marL="457200" indent="-381000">
              <a:buClr>
                <a:schemeClr val="accent3"/>
              </a:buClr>
              <a:buSzPct val="100000"/>
              <a:buAutoNum type="arabicPeriod"/>
              <a:defRPr sz="2400"/>
            </a:pPr>
            <a:r>
              <a:t>Chromium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How are the elements organized?"/>
          <p:cNvSpPr txBox="1">
            <a:spLocks noGrp="1"/>
          </p:cNvSpPr>
          <p:nvPr>
            <p:ph type="title"/>
          </p:nvPr>
        </p:nvSpPr>
        <p:spPr>
          <a:xfrm>
            <a:off x="460950" y="479774"/>
            <a:ext cx="8222099" cy="767701"/>
          </a:xfrm>
          <a:prstGeom prst="rect">
            <a:avLst/>
          </a:prstGeom>
        </p:spPr>
        <p:txBody>
          <a:bodyPr/>
          <a:lstStyle>
            <a:lvl1pPr marL="457200" indent="-228600">
              <a:buClr>
                <a:srgbClr val="FFFFFF"/>
              </a:buClr>
              <a:buSzPct val="100000"/>
              <a:buAutoNum type="arabicPeriod"/>
            </a:lvl1pPr>
          </a:lstStyle>
          <a:p>
            <a:r>
              <a:t>How are the elements organized?</a:t>
            </a:r>
          </a:p>
        </p:txBody>
      </p:sp>
      <p:sp>
        <p:nvSpPr>
          <p:cNvPr id="224" name="Elements are listed by increasing atomic number…"/>
          <p:cNvSpPr txBox="1">
            <a:spLocks noGrp="1"/>
          </p:cNvSpPr>
          <p:nvPr>
            <p:ph type="body" idx="1"/>
          </p:nvPr>
        </p:nvSpPr>
        <p:spPr>
          <a:xfrm>
            <a:off x="471900" y="1588950"/>
            <a:ext cx="8222099" cy="3040201"/>
          </a:xfrm>
          <a:prstGeom prst="rect">
            <a:avLst/>
          </a:prstGeom>
        </p:spPr>
        <p:txBody>
          <a:bodyPr/>
          <a:lstStyle/>
          <a:p>
            <a:pPr marL="381000" indent="-304800">
              <a:spcBef>
                <a:spcPts val="1000"/>
              </a:spcBef>
              <a:defRPr sz="3000">
                <a:solidFill>
                  <a:srgbClr val="F3F3F3"/>
                </a:solidFill>
                <a:latin typeface="Arial"/>
                <a:ea typeface="Arial"/>
                <a:cs typeface="Arial"/>
                <a:sym typeface="Arial"/>
              </a:defRPr>
            </a:pPr>
            <a:r>
              <a:t>Elements are listed by increasing atomic number</a:t>
            </a:r>
          </a:p>
          <a:p>
            <a:pPr marL="381000" indent="-304800">
              <a:spcBef>
                <a:spcPts val="1000"/>
              </a:spcBef>
              <a:defRPr sz="3000" b="1">
                <a:solidFill>
                  <a:srgbClr val="F3F3F3"/>
                </a:solidFill>
                <a:latin typeface="Arial"/>
                <a:ea typeface="Arial"/>
                <a:cs typeface="Arial"/>
                <a:sym typeface="Arial"/>
              </a:defRPr>
            </a:pPr>
            <a:r>
              <a:t>Elements in the same group have similar chemical and physical properties!!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2. Which elements are similar?"/>
          <p:cNvSpPr txBox="1">
            <a:spLocks noGrp="1"/>
          </p:cNvSpPr>
          <p:nvPr>
            <p:ph type="title"/>
          </p:nvPr>
        </p:nvSpPr>
        <p:spPr>
          <a:xfrm>
            <a:off x="311699" y="445025"/>
            <a:ext cx="8520602" cy="572701"/>
          </a:xfrm>
          <a:prstGeom prst="rect">
            <a:avLst/>
          </a:prstGeom>
        </p:spPr>
        <p:txBody>
          <a:bodyPr/>
          <a:lstStyle>
            <a:lvl1pPr defTabSz="768095">
              <a:defRPr sz="2520"/>
            </a:lvl1pPr>
          </a:lstStyle>
          <a:p>
            <a:r>
              <a:t>2.	Which elements are similar?</a:t>
            </a:r>
          </a:p>
        </p:txBody>
      </p:sp>
      <p:sp>
        <p:nvSpPr>
          <p:cNvPr id="227" name="•Columns are called groups or families.…"/>
          <p:cNvSpPr txBox="1">
            <a:spLocks noGrp="1"/>
          </p:cNvSpPr>
          <p:nvPr>
            <p:ph type="body" idx="1"/>
          </p:nvPr>
        </p:nvSpPr>
        <p:spPr>
          <a:xfrm>
            <a:off x="281274" y="1712099"/>
            <a:ext cx="8769902" cy="2710202"/>
          </a:xfrm>
          <a:prstGeom prst="rect">
            <a:avLst/>
          </a:prstGeom>
        </p:spPr>
        <p:txBody>
          <a:bodyPr/>
          <a:lstStyle/>
          <a:p>
            <a:pPr defTabSz="786384">
              <a:spcBef>
                <a:spcPts val="600"/>
              </a:spcBef>
              <a:defRPr sz="2408">
                <a:solidFill>
                  <a:srgbClr val="F3F3F3"/>
                </a:solidFill>
                <a:latin typeface="Arial"/>
                <a:ea typeface="Arial"/>
                <a:cs typeface="Arial"/>
                <a:sym typeface="Arial"/>
              </a:defRPr>
            </a:pPr>
            <a:r>
              <a:t>•Columns are called </a:t>
            </a:r>
            <a:r>
              <a:rPr b="1"/>
              <a:t>groups</a:t>
            </a:r>
            <a:r>
              <a:t> or </a:t>
            </a:r>
            <a:r>
              <a:rPr b="1"/>
              <a:t>families</a:t>
            </a:r>
            <a:r>
              <a:t>.</a:t>
            </a:r>
          </a:p>
          <a:p>
            <a:pPr defTabSz="786384">
              <a:spcBef>
                <a:spcPts val="600"/>
              </a:spcBef>
              <a:defRPr sz="2408">
                <a:solidFill>
                  <a:srgbClr val="F3F3F3"/>
                </a:solidFill>
                <a:latin typeface="Arial"/>
                <a:ea typeface="Arial"/>
                <a:cs typeface="Arial"/>
                <a:sym typeface="Arial"/>
              </a:defRPr>
            </a:pPr>
            <a:r>
              <a:t>•Rows are called </a:t>
            </a:r>
            <a:r>
              <a:rPr b="1"/>
              <a:t>periods.</a:t>
            </a:r>
          </a:p>
          <a:p>
            <a:pPr defTabSz="786384">
              <a:spcBef>
                <a:spcPts val="600"/>
              </a:spcBef>
              <a:defRPr sz="2408">
                <a:solidFill>
                  <a:srgbClr val="F3F3F3"/>
                </a:solidFill>
                <a:latin typeface="Arial"/>
                <a:ea typeface="Arial"/>
                <a:cs typeface="Arial"/>
                <a:sym typeface="Arial"/>
              </a:defRPr>
            </a:pPr>
            <a:r>
              <a:t>•Families may be one column, or several columns put together.</a:t>
            </a:r>
          </a:p>
          <a:p>
            <a:pPr defTabSz="786384">
              <a:spcBef>
                <a:spcPts val="600"/>
              </a:spcBef>
              <a:defRPr sz="2408">
                <a:solidFill>
                  <a:srgbClr val="F3F3F3"/>
                </a:solidFill>
                <a:latin typeface="Arial"/>
                <a:ea typeface="Arial"/>
                <a:cs typeface="Arial"/>
                <a:sym typeface="Arial"/>
              </a:defRPr>
            </a:pPr>
            <a:r>
              <a:t>•Families have names rather than numbers.  (Just like your family has a common last name.)</a:t>
            </a:r>
          </a:p>
        </p:txBody>
      </p:sp>
      <p:pic>
        <p:nvPicPr>
          <p:cNvPr id="228" name="image00.png" descr="image00.png"/>
          <p:cNvPicPr>
            <a:picLocks noChangeAspect="1"/>
          </p:cNvPicPr>
          <p:nvPr/>
        </p:nvPicPr>
        <p:blipFill>
          <a:blip r:embed="rId2">
            <a:extLst/>
          </a:blip>
          <a:stretch>
            <a:fillRect/>
          </a:stretch>
        </p:blipFill>
        <p:spPr>
          <a:xfrm>
            <a:off x="5496374" y="62274"/>
            <a:ext cx="3647626" cy="184567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Hydrogen Family (black)"/>
          <p:cNvSpPr txBox="1">
            <a:spLocks noGrp="1"/>
          </p:cNvSpPr>
          <p:nvPr>
            <p:ph type="title"/>
          </p:nvPr>
        </p:nvSpPr>
        <p:spPr>
          <a:xfrm>
            <a:off x="311699" y="445025"/>
            <a:ext cx="8520602" cy="572701"/>
          </a:xfrm>
          <a:prstGeom prst="rect">
            <a:avLst/>
          </a:prstGeom>
        </p:spPr>
        <p:txBody>
          <a:bodyPr/>
          <a:lstStyle>
            <a:lvl1pPr defTabSz="768095">
              <a:defRPr sz="2520"/>
            </a:lvl1pPr>
          </a:lstStyle>
          <a:p>
            <a:r>
              <a:t>Hydrogen Family (black)</a:t>
            </a:r>
          </a:p>
        </p:txBody>
      </p:sp>
      <p:sp>
        <p:nvSpPr>
          <p:cNvPr id="231" name="•Hydrogen is a family of 1.…"/>
          <p:cNvSpPr txBox="1">
            <a:spLocks noGrp="1"/>
          </p:cNvSpPr>
          <p:nvPr>
            <p:ph type="body" sz="half" idx="1"/>
          </p:nvPr>
        </p:nvSpPr>
        <p:spPr>
          <a:xfrm>
            <a:off x="117700" y="1040599"/>
            <a:ext cx="4369800" cy="3429001"/>
          </a:xfrm>
          <a:prstGeom prst="rect">
            <a:avLst/>
          </a:prstGeom>
        </p:spPr>
        <p:txBody>
          <a:bodyPr>
            <a:normAutofit lnSpcReduction="10000"/>
          </a:bodyPr>
          <a:lstStyle/>
          <a:p>
            <a:pPr defTabSz="813816">
              <a:spcBef>
                <a:spcPts val="800"/>
              </a:spcBef>
              <a:defRPr sz="2136">
                <a:solidFill>
                  <a:srgbClr val="F3F3F3"/>
                </a:solidFill>
                <a:latin typeface="Arial"/>
                <a:ea typeface="Arial"/>
                <a:cs typeface="Arial"/>
                <a:sym typeface="Arial"/>
              </a:defRPr>
            </a:pPr>
            <a:r>
              <a:t>•Hydrogen is a family of 1.</a:t>
            </a:r>
          </a:p>
          <a:p>
            <a:pPr defTabSz="813816">
              <a:spcBef>
                <a:spcPts val="800"/>
              </a:spcBef>
              <a:defRPr sz="2136">
                <a:solidFill>
                  <a:srgbClr val="F3F3F3"/>
                </a:solidFill>
                <a:latin typeface="Arial"/>
                <a:ea typeface="Arial"/>
                <a:cs typeface="Arial"/>
                <a:sym typeface="Arial"/>
              </a:defRPr>
            </a:pPr>
            <a:r>
              <a:t>•Hydrogen is a diatomic, reactive gas.</a:t>
            </a:r>
          </a:p>
          <a:p>
            <a:pPr defTabSz="813816">
              <a:spcBef>
                <a:spcPts val="800"/>
              </a:spcBef>
              <a:defRPr sz="2136">
                <a:solidFill>
                  <a:srgbClr val="F3F3F3"/>
                </a:solidFill>
                <a:latin typeface="Arial"/>
                <a:ea typeface="Arial"/>
                <a:cs typeface="Arial"/>
                <a:sym typeface="Arial"/>
              </a:defRPr>
            </a:pPr>
            <a:r>
              <a:t>•Hydrogen was involved in the explosion of the Hindenberg.</a:t>
            </a:r>
          </a:p>
          <a:p>
            <a:pPr defTabSz="813816">
              <a:spcBef>
                <a:spcPts val="800"/>
              </a:spcBef>
              <a:defRPr sz="2136">
                <a:solidFill>
                  <a:srgbClr val="F3F3F3"/>
                </a:solidFill>
                <a:latin typeface="Arial"/>
                <a:ea typeface="Arial"/>
                <a:cs typeface="Arial"/>
                <a:sym typeface="Arial"/>
              </a:defRPr>
            </a:pPr>
            <a:r>
              <a:t>•Hydrogen is promising as an alternative fuel source for automobiles.</a:t>
            </a:r>
          </a:p>
        </p:txBody>
      </p:sp>
      <p:pic>
        <p:nvPicPr>
          <p:cNvPr id="232" name="image03.png" descr="image03.png"/>
          <p:cNvPicPr>
            <a:picLocks noChangeAspect="1"/>
          </p:cNvPicPr>
          <p:nvPr/>
        </p:nvPicPr>
        <p:blipFill>
          <a:blip r:embed="rId2">
            <a:extLst/>
          </a:blip>
          <a:stretch>
            <a:fillRect/>
          </a:stretch>
        </p:blipFill>
        <p:spPr>
          <a:xfrm>
            <a:off x="5627499" y="3520723"/>
            <a:ext cx="2042801" cy="1578050"/>
          </a:xfrm>
          <a:prstGeom prst="rect">
            <a:avLst/>
          </a:prstGeom>
          <a:ln w="12700">
            <a:miter lim="400000"/>
          </a:ln>
        </p:spPr>
      </p:pic>
      <p:sp>
        <p:nvSpPr>
          <p:cNvPr id="233" name="What Is Hydrogen?Please Subscribe! http://testu.be/1HV4rBv Check out yesterday’s video: http://testu.be/1JwSVxS  What is Hydrogen? First on the Periodic Table of Elements, just one proton in the nucleus, and has an atomic weight (average mass of the atom) of 1.00794. What else should you know about the #1 element that makes up over 75% of our universe?  TestTube 101 is a new series that explains everything you wanted to know about the world around you with simple, fun and humorous videos. Learn about space, the earth, chemicals and more with these video cliff notes for your inner scientist. New videos every week!  + + + + + + + +  Follow Julia Wilde on Twitter: https://twitter.com/Julia_SCI  Follow Lisette Padilla on Twitter: Check Lissette out on Twitter: https://twitter.com/lizzette  TestTube Video on Facebook https://facebook.com/TestTubeVideo  TestTube on Facebook https://facebook.com/TestTubeNetwork  TestTube on Google+: http://testu.be/1J9JjZO  + + + + + + + +">
            <a:hlinkClick r:id="rId3"/>
          </p:cNvPr>
          <p:cNvSpPr/>
          <p:nvPr/>
        </p:nvSpPr>
        <p:spPr>
          <a:xfrm>
            <a:off x="4487500" y="50624"/>
            <a:ext cx="4572001" cy="3429001"/>
          </a:xfrm>
          <a:prstGeom prst="rect">
            <a:avLst/>
          </a:prstGeom>
          <a:blipFill>
            <a:blip r:embed="rId4"/>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Alkali Metals (light blue)"/>
          <p:cNvSpPr txBox="1">
            <a:spLocks noGrp="1"/>
          </p:cNvSpPr>
          <p:nvPr>
            <p:ph type="title"/>
          </p:nvPr>
        </p:nvSpPr>
        <p:spPr>
          <a:xfrm>
            <a:off x="311699" y="445025"/>
            <a:ext cx="8520602" cy="572701"/>
          </a:xfrm>
          <a:prstGeom prst="rect">
            <a:avLst/>
          </a:prstGeom>
        </p:spPr>
        <p:txBody>
          <a:bodyPr/>
          <a:lstStyle>
            <a:lvl1pPr defTabSz="768095">
              <a:defRPr sz="2520"/>
            </a:lvl1pPr>
          </a:lstStyle>
          <a:p>
            <a:r>
              <a:t>Alkali Metals (light blue)</a:t>
            </a:r>
          </a:p>
        </p:txBody>
      </p:sp>
      <p:sp>
        <p:nvSpPr>
          <p:cNvPr id="236" name="•1st column on the periodic table (Group 1) -not hydrogen.…"/>
          <p:cNvSpPr txBox="1">
            <a:spLocks noGrp="1"/>
          </p:cNvSpPr>
          <p:nvPr>
            <p:ph type="body" sz="half" idx="1"/>
          </p:nvPr>
        </p:nvSpPr>
        <p:spPr>
          <a:xfrm>
            <a:off x="79124" y="1081850"/>
            <a:ext cx="4533002" cy="3547500"/>
          </a:xfrm>
          <a:prstGeom prst="rect">
            <a:avLst/>
          </a:prstGeom>
        </p:spPr>
        <p:txBody>
          <a:bodyPr/>
          <a:lstStyle/>
          <a:p>
            <a:pPr>
              <a:spcBef>
                <a:spcPts val="1000"/>
              </a:spcBef>
              <a:defRPr sz="2400">
                <a:solidFill>
                  <a:srgbClr val="F3F3F3"/>
                </a:solidFill>
                <a:latin typeface="Arial"/>
                <a:ea typeface="Arial"/>
                <a:cs typeface="Arial"/>
                <a:sym typeface="Arial"/>
              </a:defRPr>
            </a:pPr>
            <a:r>
              <a:t>•1</a:t>
            </a:r>
            <a:r>
              <a:rPr baseline="30000"/>
              <a:t>st</a:t>
            </a:r>
            <a:r>
              <a:t> column on the periodic table (Group 1) -not hydrogen.</a:t>
            </a:r>
          </a:p>
          <a:p>
            <a:pPr>
              <a:spcBef>
                <a:spcPts val="1000"/>
              </a:spcBef>
              <a:defRPr sz="2400">
                <a:solidFill>
                  <a:srgbClr val="F3F3F3"/>
                </a:solidFill>
                <a:latin typeface="Arial"/>
                <a:ea typeface="Arial"/>
                <a:cs typeface="Arial"/>
                <a:sym typeface="Arial"/>
              </a:defRPr>
            </a:pPr>
            <a:r>
              <a:t>•</a:t>
            </a:r>
            <a:r>
              <a:rPr b="1"/>
              <a:t>Very reactive </a:t>
            </a:r>
            <a:r>
              <a:t>metals, always combined with something else in nature (like in salt).</a:t>
            </a:r>
          </a:p>
          <a:p>
            <a:pPr>
              <a:spcBef>
                <a:spcPts val="1000"/>
              </a:spcBef>
              <a:defRPr sz="2400">
                <a:solidFill>
                  <a:srgbClr val="F3F3F3"/>
                </a:solidFill>
                <a:latin typeface="Arial"/>
                <a:ea typeface="Arial"/>
                <a:cs typeface="Arial"/>
                <a:sym typeface="Arial"/>
              </a:defRPr>
            </a:pPr>
            <a:r>
              <a:t>•Soft enough to cut with a butter knife</a:t>
            </a:r>
          </a:p>
        </p:txBody>
      </p:sp>
      <p:sp>
        <p:nvSpPr>
          <p:cNvPr id="237" name="Alkali metals in water, accurate!For anyone who insists it is fake, www.youtube.com/watch?v=5aD6HwUE2c0 and stop giving me a headache.  Watch to the end for the best (Cesium!)! A wonderful representation of the alkali metals and their accurate reactivity with water. unlike brainiac, who did infact use explosives in their episode for rubidium and cesium. Very worth a watch. All credit for this video goes to the makers of physical science, and openlearn.open.ac.uk. Link here:  http://openlearn.open.ac.uk/mod/resource/view.php?id=294420 Made available by Creative commons attribution. Footage from: &quot;Physical Science: The Living Textbook&quot; (Cosmic Chemistry chapters 1-6), copyright 1991 by Optical Data Corp., 30 Technology Drive, Warren, New Jersey Thank you for this video.  Ps. You will not get to see Francium in water!">
            <a:hlinkClick r:id="rId2"/>
          </p:cNvPr>
          <p:cNvSpPr/>
          <p:nvPr/>
        </p:nvSpPr>
        <p:spPr>
          <a:xfrm>
            <a:off x="4525600" y="591549"/>
            <a:ext cx="4572001" cy="3429001"/>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lkaline Metals (dark blue)"/>
          <p:cNvSpPr txBox="1">
            <a:spLocks noGrp="1"/>
          </p:cNvSpPr>
          <p:nvPr>
            <p:ph type="title" idx="4294967295"/>
          </p:nvPr>
        </p:nvSpPr>
        <p:spPr>
          <a:xfrm>
            <a:off x="471900" y="738725"/>
            <a:ext cx="8222099" cy="767701"/>
          </a:xfrm>
          <a:prstGeom prst="rect">
            <a:avLst/>
          </a:prstGeom>
        </p:spPr>
        <p:txBody>
          <a:bodyPr/>
          <a:lstStyle/>
          <a:p>
            <a:r>
              <a:t>Alkaline Metals (dark blue)</a:t>
            </a:r>
          </a:p>
        </p:txBody>
      </p:sp>
      <p:sp>
        <p:nvSpPr>
          <p:cNvPr id="240" name="•2nd column (Group 2)…"/>
          <p:cNvSpPr txBox="1"/>
          <p:nvPr/>
        </p:nvSpPr>
        <p:spPr>
          <a:xfrm>
            <a:off x="56950" y="1424174"/>
            <a:ext cx="4953600" cy="320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nSpc>
                <a:spcPct val="115000"/>
              </a:lnSpc>
              <a:spcBef>
                <a:spcPts val="1000"/>
              </a:spcBef>
              <a:defRPr sz="2400">
                <a:solidFill>
                  <a:srgbClr val="F3F3F3"/>
                </a:solidFill>
              </a:defRPr>
            </a:pPr>
            <a:r>
              <a:t>•2nd column (Group 2)</a:t>
            </a:r>
            <a:endParaRPr>
              <a:solidFill>
                <a:srgbClr val="000000"/>
              </a:solidFill>
            </a:endParaRPr>
          </a:p>
          <a:p>
            <a:pPr>
              <a:lnSpc>
                <a:spcPct val="115000"/>
              </a:lnSpc>
              <a:spcBef>
                <a:spcPts val="1000"/>
              </a:spcBef>
              <a:defRPr sz="2400">
                <a:solidFill>
                  <a:srgbClr val="F3F3F3"/>
                </a:solidFill>
              </a:defRPr>
            </a:pPr>
            <a:r>
              <a:t>•Reactive metals that are always combined with nonmetals in nature.</a:t>
            </a:r>
            <a:endParaRPr>
              <a:solidFill>
                <a:srgbClr val="000000"/>
              </a:solidFill>
            </a:endParaRPr>
          </a:p>
          <a:p>
            <a:pPr>
              <a:lnSpc>
                <a:spcPct val="115000"/>
              </a:lnSpc>
              <a:spcBef>
                <a:spcPts val="1000"/>
              </a:spcBef>
              <a:defRPr sz="2400">
                <a:solidFill>
                  <a:srgbClr val="F3F3F3"/>
                </a:solidFill>
              </a:defRPr>
            </a:pPr>
            <a:r>
              <a:t>•Several of these are important mineral nutrients (Mg and Ca)</a:t>
            </a:r>
            <a:endParaRPr>
              <a:solidFill>
                <a:srgbClr val="000000"/>
              </a:solidFill>
            </a:endParaRPr>
          </a:p>
        </p:txBody>
      </p:sp>
      <p:sp>
        <p:nvSpPr>
          <p:cNvPr id="241" name="Periodic Table/Periodic Table for Kids/Alkaline Earth Metals SongPeriodic Table/Periodic Table for Kids/Alkaline Earth Metals Song  Learn about the Alkaline Earth Metals from the periodic table with this awesome animation and catchy song. And don't forget to sing along!!!  Facebook: https://www.facebook.com/kidslearningtube Subscribe: http://www.youtube.com/c/kidslearningtube Tweet Us: https://twitter.com/learningtube Instagram: https://instagram.com/kidslearningtube Add us on Google+: https://plus.google.com/+KidsLearning...   Music: Copyright 2016 Kids Learning Tube Video: Copyright 2016 Kids Learning Tube  LYRICS:  We are the Alkaline Earth Metals We are in column two In the Periodic Table  there’s 6 elements in our crew  Two find the first element  you must go to column two Line up the 2nd period  We will introduce our selfs to you  My name is Beryllium my atomic number’s 4 my atomic mass is 9 and change Now heres a little bit more My symbol is Be Found on my periodic square  I’m used in the space shuttle to lift astronauts in the air  Magnesiums my name My atomic numbers 12  24 is my atomic Mass I’m a light metal as well My symbol is Mg  I will tell you in advance Magnesium is needed  to make Chlorophyll in plants   Hello I am Calcium I’m found in your bones and teeth My atomic numbers 20 And Atomic mass is 40 Ca is my symbol in my Periodic Square I also have 20 electrons in case you do care  We are the Alkaline Earth Metals We are in column two In the Periodic Table  there’s 6 elements in our crew  Two find the first element  you must go to column two Line up the 2nd period  We will introduce our selfs to you  Strontiums my name Sr’s my symbol you see My atomic numbers 38 Thats the proton count in me I’m a soft siver-white  or yellowish metallic Element  my atomic mass is 87 Thanks for letting me vent  Barium here My atomic numbers 56 137’s my atomic mass Lets hope it sticks Ba’s my symbol  on my periodic square I’m the 5th element in group two  in case you want to share  My name is Radium  My atomic numbers 88 226 is my atomic mass now isn’t that great My symbol is Ra  on my periodic square  I am a white metal that turns black when I am exposed to air  We are the Alkaline Earth Metals We are in column two In the Periodic Table  there’s 6 elements in our crew  Two find the first element  you must go to column two Line up the 2nd period  We will introduce our selfs to you">
            <a:hlinkClick r:id="rId2"/>
          </p:cNvPr>
          <p:cNvSpPr/>
          <p:nvPr/>
        </p:nvSpPr>
        <p:spPr>
          <a:xfrm>
            <a:off x="5373727" y="226274"/>
            <a:ext cx="3770273" cy="2976352"/>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ransition Metals (purple)"/>
          <p:cNvSpPr txBox="1">
            <a:spLocks noGrp="1"/>
          </p:cNvSpPr>
          <p:nvPr>
            <p:ph type="title"/>
          </p:nvPr>
        </p:nvSpPr>
        <p:spPr>
          <a:xfrm>
            <a:off x="231524" y="510125"/>
            <a:ext cx="8912402" cy="767701"/>
          </a:xfrm>
          <a:prstGeom prst="rect">
            <a:avLst/>
          </a:prstGeom>
        </p:spPr>
        <p:txBody>
          <a:bodyPr/>
          <a:lstStyle/>
          <a:p>
            <a:r>
              <a:t>Transition Metals (purple)</a:t>
            </a:r>
          </a:p>
        </p:txBody>
      </p:sp>
      <p:sp>
        <p:nvSpPr>
          <p:cNvPr id="244" name="•Groups 3-12…"/>
          <p:cNvSpPr txBox="1">
            <a:spLocks noGrp="1"/>
          </p:cNvSpPr>
          <p:nvPr>
            <p:ph type="body" sz="half" idx="1"/>
          </p:nvPr>
        </p:nvSpPr>
        <p:spPr>
          <a:xfrm>
            <a:off x="107899" y="2128774"/>
            <a:ext cx="5026202" cy="3022801"/>
          </a:xfrm>
          <a:prstGeom prst="rect">
            <a:avLst/>
          </a:prstGeom>
        </p:spPr>
        <p:txBody>
          <a:bodyPr/>
          <a:lstStyle/>
          <a:p>
            <a:pPr>
              <a:spcBef>
                <a:spcPts val="600"/>
              </a:spcBef>
              <a:defRPr sz="2600">
                <a:solidFill>
                  <a:srgbClr val="F3F3F3"/>
                </a:solidFill>
                <a:latin typeface="Arial"/>
                <a:ea typeface="Arial"/>
                <a:cs typeface="Arial"/>
                <a:sym typeface="Arial"/>
              </a:defRPr>
            </a:pPr>
            <a:r>
              <a:t>•Groups 3-12</a:t>
            </a:r>
          </a:p>
          <a:p>
            <a:pPr>
              <a:spcBef>
                <a:spcPts val="600"/>
              </a:spcBef>
              <a:defRPr sz="2600">
                <a:solidFill>
                  <a:srgbClr val="F3F3F3"/>
                </a:solidFill>
                <a:latin typeface="Arial"/>
                <a:ea typeface="Arial"/>
                <a:cs typeface="Arial"/>
                <a:sym typeface="Arial"/>
              </a:defRPr>
            </a:pPr>
            <a:r>
              <a:t>•Less reactive harder metals</a:t>
            </a:r>
          </a:p>
          <a:p>
            <a:pPr>
              <a:spcBef>
                <a:spcPts val="600"/>
              </a:spcBef>
              <a:defRPr sz="2600">
                <a:solidFill>
                  <a:srgbClr val="F3F3F3"/>
                </a:solidFill>
                <a:latin typeface="Arial"/>
                <a:ea typeface="Arial"/>
                <a:cs typeface="Arial"/>
                <a:sym typeface="Arial"/>
              </a:defRPr>
            </a:pPr>
            <a:r>
              <a:t>•Includes metals used in jewelry and construction.</a:t>
            </a:r>
          </a:p>
          <a:p>
            <a:pPr>
              <a:spcBef>
                <a:spcPts val="600"/>
              </a:spcBef>
              <a:defRPr sz="2600">
                <a:solidFill>
                  <a:srgbClr val="F3F3F3"/>
                </a:solidFill>
                <a:latin typeface="Arial"/>
                <a:ea typeface="Arial"/>
                <a:cs typeface="Arial"/>
                <a:sym typeface="Arial"/>
              </a:defRPr>
            </a:pPr>
            <a:r>
              <a:t>•Metals used “as metal.”</a:t>
            </a:r>
          </a:p>
        </p:txBody>
      </p:sp>
      <p:sp>
        <p:nvSpPr>
          <p:cNvPr id="245" name="GCSE Science Revision - Transition Metals ">
            <a:hlinkClick r:id="rId2"/>
          </p:cNvPr>
          <p:cNvSpPr/>
          <p:nvPr/>
        </p:nvSpPr>
        <p:spPr>
          <a:xfrm>
            <a:off x="4934509" y="-16100"/>
            <a:ext cx="4192141" cy="3022800"/>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Boron (light green)"/>
          <p:cNvSpPr txBox="1">
            <a:spLocks noGrp="1"/>
          </p:cNvSpPr>
          <p:nvPr>
            <p:ph type="title"/>
          </p:nvPr>
        </p:nvSpPr>
        <p:spPr>
          <a:xfrm>
            <a:off x="231524" y="510125"/>
            <a:ext cx="8912402" cy="767701"/>
          </a:xfrm>
          <a:prstGeom prst="rect">
            <a:avLst/>
          </a:prstGeom>
        </p:spPr>
        <p:txBody>
          <a:bodyPr/>
          <a:lstStyle/>
          <a:p>
            <a:r>
              <a:t>Boron (light green)</a:t>
            </a:r>
          </a:p>
        </p:txBody>
      </p:sp>
      <p:sp>
        <p:nvSpPr>
          <p:cNvPr id="248" name="•Group 13…"/>
          <p:cNvSpPr txBox="1">
            <a:spLocks noGrp="1"/>
          </p:cNvSpPr>
          <p:nvPr>
            <p:ph type="body" idx="1"/>
          </p:nvPr>
        </p:nvSpPr>
        <p:spPr>
          <a:xfrm>
            <a:off x="364875" y="1606275"/>
            <a:ext cx="8779200" cy="3022801"/>
          </a:xfrm>
          <a:prstGeom prst="rect">
            <a:avLst/>
          </a:prstGeom>
        </p:spPr>
        <p:txBody>
          <a:bodyPr/>
          <a:lstStyle/>
          <a:p>
            <a:pPr>
              <a:spcBef>
                <a:spcPts val="600"/>
              </a:spcBef>
              <a:defRPr sz="2400">
                <a:solidFill>
                  <a:schemeClr val="accent1">
                    <a:lumOff val="55723"/>
                  </a:schemeClr>
                </a:solidFill>
                <a:latin typeface="Arial"/>
                <a:ea typeface="Arial"/>
                <a:cs typeface="Arial"/>
                <a:sym typeface="Arial"/>
              </a:defRPr>
            </a:pPr>
            <a:r>
              <a:t>•Group 13</a:t>
            </a:r>
          </a:p>
          <a:p>
            <a:pPr>
              <a:spcBef>
                <a:spcPts val="600"/>
              </a:spcBef>
              <a:defRPr sz="2400">
                <a:solidFill>
                  <a:schemeClr val="accent1">
                    <a:lumOff val="55723"/>
                  </a:schemeClr>
                </a:solidFill>
                <a:latin typeface="Arial"/>
                <a:ea typeface="Arial"/>
                <a:cs typeface="Arial"/>
                <a:sym typeface="Arial"/>
              </a:defRPr>
            </a:pPr>
            <a:r>
              <a:t>•Aluminum metal was once rare and expensive, not a “disposable metal.”</a:t>
            </a:r>
          </a:p>
          <a:p>
            <a:pPr>
              <a:spcBef>
                <a:spcPts val="600"/>
              </a:spcBef>
              <a:defRPr sz="2400">
                <a:solidFill>
                  <a:schemeClr val="accent1">
                    <a:lumOff val="55723"/>
                  </a:schemeClr>
                </a:solidFill>
                <a:latin typeface="Arial"/>
                <a:ea typeface="Arial"/>
                <a:cs typeface="Arial"/>
                <a:sym typeface="Arial"/>
              </a:defRPr>
            </a:pPr>
            <a:r>
              <a:t>•Currently is the most widely used metal in the U.S.</a:t>
            </a:r>
          </a:p>
        </p:txBody>
      </p:sp>
      <p:pic>
        <p:nvPicPr>
          <p:cNvPr id="249" name="Image result for boron group" descr="Image result for boron group"/>
          <p:cNvPicPr>
            <a:picLocks noChangeAspect="1"/>
          </p:cNvPicPr>
          <p:nvPr/>
        </p:nvPicPr>
        <p:blipFill>
          <a:blip r:embed="rId2">
            <a:extLst/>
          </a:blip>
          <a:stretch>
            <a:fillRect/>
          </a:stretch>
        </p:blipFill>
        <p:spPr>
          <a:xfrm>
            <a:off x="3609732" y="263525"/>
            <a:ext cx="5339193" cy="101967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arbon (dark green)"/>
          <p:cNvSpPr txBox="1">
            <a:spLocks noGrp="1"/>
          </p:cNvSpPr>
          <p:nvPr>
            <p:ph type="title"/>
          </p:nvPr>
        </p:nvSpPr>
        <p:spPr>
          <a:xfrm>
            <a:off x="231524" y="510125"/>
            <a:ext cx="8912402" cy="767701"/>
          </a:xfrm>
          <a:prstGeom prst="rect">
            <a:avLst/>
          </a:prstGeom>
        </p:spPr>
        <p:txBody>
          <a:bodyPr/>
          <a:lstStyle/>
          <a:p>
            <a:r>
              <a:t>Carbon (dark green)</a:t>
            </a:r>
          </a:p>
        </p:txBody>
      </p:sp>
      <p:sp>
        <p:nvSpPr>
          <p:cNvPr id="252" name="•Group 14…"/>
          <p:cNvSpPr txBox="1">
            <a:spLocks noGrp="1"/>
          </p:cNvSpPr>
          <p:nvPr>
            <p:ph type="body" sz="half" idx="1"/>
          </p:nvPr>
        </p:nvSpPr>
        <p:spPr>
          <a:xfrm>
            <a:off x="0" y="1072349"/>
            <a:ext cx="4223100" cy="3556801"/>
          </a:xfrm>
          <a:prstGeom prst="rect">
            <a:avLst/>
          </a:prstGeom>
        </p:spPr>
        <p:txBody>
          <a:bodyPr>
            <a:normAutofit lnSpcReduction="10000"/>
          </a:bodyPr>
          <a:lstStyle/>
          <a:p>
            <a:pPr defTabSz="859536">
              <a:spcBef>
                <a:spcPts val="900"/>
              </a:spcBef>
              <a:defRPr sz="2256">
                <a:solidFill>
                  <a:srgbClr val="F3F3F3"/>
                </a:solidFill>
                <a:latin typeface="Arial"/>
                <a:ea typeface="Arial"/>
                <a:cs typeface="Arial"/>
                <a:sym typeface="Arial"/>
              </a:defRPr>
            </a:pPr>
            <a:r>
              <a:t>•Group 14</a:t>
            </a:r>
          </a:p>
          <a:p>
            <a:pPr defTabSz="859536">
              <a:spcBef>
                <a:spcPts val="900"/>
              </a:spcBef>
              <a:defRPr sz="2256">
                <a:solidFill>
                  <a:srgbClr val="F3F3F3"/>
                </a:solidFill>
                <a:latin typeface="Arial"/>
                <a:ea typeface="Arial"/>
                <a:cs typeface="Arial"/>
                <a:sym typeface="Arial"/>
              </a:defRPr>
            </a:pPr>
            <a:r>
              <a:t>•Contains elements important to life and computers.</a:t>
            </a:r>
          </a:p>
          <a:p>
            <a:pPr defTabSz="859536">
              <a:spcBef>
                <a:spcPts val="900"/>
              </a:spcBef>
              <a:defRPr sz="2256">
                <a:solidFill>
                  <a:srgbClr val="F3F3F3"/>
                </a:solidFill>
                <a:latin typeface="Arial"/>
                <a:ea typeface="Arial"/>
                <a:cs typeface="Arial"/>
                <a:sym typeface="Arial"/>
              </a:defRPr>
            </a:pPr>
            <a:r>
              <a:t>•Carbon is the basis for an </a:t>
            </a:r>
            <a:r>
              <a:rPr b="1"/>
              <a:t>entire branch</a:t>
            </a:r>
            <a:r>
              <a:t> of chemistry, called organic chemistry.</a:t>
            </a:r>
          </a:p>
          <a:p>
            <a:pPr defTabSz="859536">
              <a:spcBef>
                <a:spcPts val="900"/>
              </a:spcBef>
              <a:defRPr sz="2256">
                <a:solidFill>
                  <a:srgbClr val="F3F3F3"/>
                </a:solidFill>
                <a:latin typeface="Arial"/>
                <a:ea typeface="Arial"/>
                <a:cs typeface="Arial"/>
                <a:sym typeface="Arial"/>
              </a:defRPr>
            </a:pPr>
            <a:r>
              <a:t>•Silicon and Germanium are important semiconductors.</a:t>
            </a:r>
          </a:p>
        </p:txBody>
      </p:sp>
      <p:pic>
        <p:nvPicPr>
          <p:cNvPr id="253" name="image06.jpg" descr="image06.jpg"/>
          <p:cNvPicPr>
            <a:picLocks noChangeAspect="1"/>
          </p:cNvPicPr>
          <p:nvPr/>
        </p:nvPicPr>
        <p:blipFill>
          <a:blip r:embed="rId2">
            <a:extLst/>
          </a:blip>
          <a:stretch>
            <a:fillRect/>
          </a:stretch>
        </p:blipFill>
        <p:spPr>
          <a:xfrm>
            <a:off x="4143073" y="75900"/>
            <a:ext cx="4939600" cy="30937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late">
  <a:themeElements>
    <a:clrScheme name="slate">
      <a:dk1>
        <a:srgbClr val="37474F"/>
      </a:dk1>
      <a:lt1>
        <a:srgbClr val="FFFFFF"/>
      </a:lt1>
      <a:dk2>
        <a:srgbClr val="A7A7A7"/>
      </a:dk2>
      <a:lt2>
        <a:srgbClr val="535353"/>
      </a:lt2>
      <a:accent1>
        <a:srgbClr val="616161"/>
      </a:accent1>
      <a:accent2>
        <a:srgbClr val="78909C"/>
      </a:accent2>
      <a:accent3>
        <a:srgbClr val="CACACA"/>
      </a:accent3>
      <a:accent4>
        <a:srgbClr val="64FFDA"/>
      </a:accent4>
      <a:accent5>
        <a:srgbClr val="FFD966"/>
      </a:accent5>
      <a:accent6>
        <a:srgbClr val="F5F5F5"/>
      </a:accent6>
      <a:hlink>
        <a:srgbClr val="0000FF"/>
      </a:hlink>
      <a:folHlink>
        <a:srgbClr val="FF00FF"/>
      </a:folHlink>
    </a:clrScheme>
    <a:fontScheme name="slate">
      <a:majorFont>
        <a:latin typeface="Helvetica Neue"/>
        <a:ea typeface="Helvetica Neue"/>
        <a:cs typeface="Helvetica Neue"/>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late">
  <a:themeElements>
    <a:clrScheme name="slate">
      <a:dk1>
        <a:srgbClr val="000000"/>
      </a:dk1>
      <a:lt1>
        <a:srgbClr val="FFFFFF"/>
      </a:lt1>
      <a:dk2>
        <a:srgbClr val="A7A7A7"/>
      </a:dk2>
      <a:lt2>
        <a:srgbClr val="535353"/>
      </a:lt2>
      <a:accent1>
        <a:srgbClr val="616161"/>
      </a:accent1>
      <a:accent2>
        <a:srgbClr val="78909C"/>
      </a:accent2>
      <a:accent3>
        <a:srgbClr val="CACACA"/>
      </a:accent3>
      <a:accent4>
        <a:srgbClr val="64FFDA"/>
      </a:accent4>
      <a:accent5>
        <a:srgbClr val="FFD966"/>
      </a:accent5>
      <a:accent6>
        <a:srgbClr val="F5F5F5"/>
      </a:accent6>
      <a:hlink>
        <a:srgbClr val="0000FF"/>
      </a:hlink>
      <a:folHlink>
        <a:srgbClr val="FF00FF"/>
      </a:folHlink>
    </a:clrScheme>
    <a:fontScheme name="slate">
      <a:majorFont>
        <a:latin typeface="Helvetica Neue"/>
        <a:ea typeface="Helvetica Neue"/>
        <a:cs typeface="Helvetica Neue"/>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488</Words>
  <Application>Microsoft Office PowerPoint</Application>
  <PresentationFormat>On-screen Show (16:9)</PresentationFormat>
  <Paragraphs>62</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Average</vt:lpstr>
      <vt:lpstr>DIN Alternate</vt:lpstr>
      <vt:lpstr>DIN Condensed</vt:lpstr>
      <vt:lpstr>Helvetica</vt:lpstr>
      <vt:lpstr>Helvetica Neue</vt:lpstr>
      <vt:lpstr>Iowan Old Style</vt:lpstr>
      <vt:lpstr>Oswald</vt:lpstr>
      <vt:lpstr>Zapf Dingbats</vt:lpstr>
      <vt:lpstr>slate</vt:lpstr>
      <vt:lpstr>Families of the Periodic Table</vt:lpstr>
      <vt:lpstr>How are the elements organized?</vt:lpstr>
      <vt:lpstr>2. Which elements are similar?</vt:lpstr>
      <vt:lpstr>Hydrogen Family (black)</vt:lpstr>
      <vt:lpstr>Alkali Metals (light blue)</vt:lpstr>
      <vt:lpstr>Alkaline Metals (dark blue)</vt:lpstr>
      <vt:lpstr>Transition Metals (purple)</vt:lpstr>
      <vt:lpstr>Boron (light green)</vt:lpstr>
      <vt:lpstr>Carbon (dark green)</vt:lpstr>
      <vt:lpstr>Nitrogen (yellow)</vt:lpstr>
      <vt:lpstr>Oxygen (orange)</vt:lpstr>
      <vt:lpstr>Halogens (red)</vt:lpstr>
      <vt:lpstr>Noble Gases (grey)</vt:lpstr>
      <vt:lpstr>Lanthanides and Actinides (purple)</vt:lpstr>
      <vt:lpstr>Closure: Select an element that has similar properties to the one listed.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of the Periodic Table</dc:title>
  <dc:creator>Keenan, Christopher</dc:creator>
  <cp:lastModifiedBy>Keenan, Christopher</cp:lastModifiedBy>
  <cp:revision>2</cp:revision>
  <dcterms:modified xsi:type="dcterms:W3CDTF">2020-01-06T16:10:02Z</dcterms:modified>
</cp:coreProperties>
</file>